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6" r:id="rId2"/>
    <p:sldId id="279" r:id="rId3"/>
    <p:sldId id="261" r:id="rId4"/>
    <p:sldId id="272" r:id="rId5"/>
    <p:sldId id="273" r:id="rId6"/>
    <p:sldId id="274" r:id="rId7"/>
    <p:sldId id="278" r:id="rId8"/>
    <p:sldId id="275" r:id="rId9"/>
    <p:sldId id="277" r:id="rId10"/>
    <p:sldId id="276" r:id="rId11"/>
    <p:sldId id="282" r:id="rId12"/>
    <p:sldId id="283" r:id="rId13"/>
    <p:sldId id="28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20B0DD4-91C7-44F9-85A2-60B8A1B18F29}">
          <p14:sldIdLst>
            <p14:sldId id="256"/>
            <p14:sldId id="279"/>
            <p14:sldId id="261"/>
            <p14:sldId id="272"/>
            <p14:sldId id="273"/>
            <p14:sldId id="274"/>
            <p14:sldId id="278"/>
            <p14:sldId id="275"/>
            <p14:sldId id="277"/>
            <p14:sldId id="276"/>
            <p14:sldId id="282"/>
            <p14:sldId id="283"/>
            <p14:sldId id="28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77995" autoAdjust="0"/>
  </p:normalViewPr>
  <p:slideViewPr>
    <p:cSldViewPr snapToGrid="0" snapToObjects="1">
      <p:cViewPr varScale="1">
        <p:scale>
          <a:sx n="84" d="100"/>
          <a:sy n="84" d="100"/>
        </p:scale>
        <p:origin x="1626" y="78"/>
      </p:cViewPr>
      <p:guideLst/>
    </p:cSldViewPr>
  </p:slideViewPr>
  <p:notesTextViewPr>
    <p:cViewPr>
      <p:scale>
        <a:sx n="1" d="1"/>
        <a:sy n="1" d="1"/>
      </p:scale>
      <p:origin x="0" y="0"/>
    </p:cViewPr>
  </p:notesTextViewPr>
  <p:notesViewPr>
    <p:cSldViewPr snapToGrid="0" snapToObjects="1">
      <p:cViewPr varScale="1">
        <p:scale>
          <a:sx n="86" d="100"/>
          <a:sy n="86" d="100"/>
        </p:scale>
        <p:origin x="3928"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FC64CF-D338-464A-A1F8-9B23D11EE32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509B54-BA1E-4268-BD16-DF9331DCB0A8}">
      <dgm:prSet/>
      <dgm:spPr/>
      <dgm:t>
        <a:bodyPr/>
        <a:lstStyle/>
        <a:p>
          <a:r>
            <a:rPr lang="en-US" b="1" dirty="0"/>
            <a:t>Accessible and affordable food in their communities.</a:t>
          </a:r>
          <a:endParaRPr lang="en-US" dirty="0"/>
        </a:p>
      </dgm:t>
    </dgm:pt>
    <dgm:pt modelId="{62DBB6A6-56D7-4623-A6E9-81E010EF4F9D}" type="parTrans" cxnId="{F9F8406E-EF73-414F-A353-A058BF178A12}">
      <dgm:prSet/>
      <dgm:spPr/>
      <dgm:t>
        <a:bodyPr/>
        <a:lstStyle/>
        <a:p>
          <a:endParaRPr lang="en-US"/>
        </a:p>
      </dgm:t>
    </dgm:pt>
    <dgm:pt modelId="{F68368D3-3885-4598-A9E0-1858469034D1}" type="sibTrans" cxnId="{F9F8406E-EF73-414F-A353-A058BF178A12}">
      <dgm:prSet/>
      <dgm:spPr/>
      <dgm:t>
        <a:bodyPr/>
        <a:lstStyle/>
        <a:p>
          <a:endParaRPr lang="en-US"/>
        </a:p>
      </dgm:t>
    </dgm:pt>
    <dgm:pt modelId="{2C0F7A0A-B5C4-44E3-B11E-508F64547A53}">
      <dgm:prSet/>
      <dgm:spPr/>
      <dgm:t>
        <a:bodyPr/>
        <a:lstStyle/>
        <a:p>
          <a:r>
            <a:rPr lang="en-US" b="1" dirty="0"/>
            <a:t>Clean and safe Pleasant Run Parkway.</a:t>
          </a:r>
          <a:endParaRPr lang="en-US" dirty="0"/>
        </a:p>
      </dgm:t>
    </dgm:pt>
    <dgm:pt modelId="{3E9EAA8A-83B1-4B5E-B834-E24F3C42056E}" type="parTrans" cxnId="{5234DCAF-0D24-4055-8F4E-BD0B345DAB03}">
      <dgm:prSet/>
      <dgm:spPr/>
      <dgm:t>
        <a:bodyPr/>
        <a:lstStyle/>
        <a:p>
          <a:endParaRPr lang="en-US"/>
        </a:p>
      </dgm:t>
    </dgm:pt>
    <dgm:pt modelId="{C0D974CA-629B-4920-952D-76246574BD67}" type="sibTrans" cxnId="{5234DCAF-0D24-4055-8F4E-BD0B345DAB03}">
      <dgm:prSet/>
      <dgm:spPr/>
      <dgm:t>
        <a:bodyPr/>
        <a:lstStyle/>
        <a:p>
          <a:endParaRPr lang="en-US"/>
        </a:p>
      </dgm:t>
    </dgm:pt>
    <dgm:pt modelId="{8C1346A8-9A3A-4032-8432-3BD281AB0D05}">
      <dgm:prSet/>
      <dgm:spPr/>
      <dgm:t>
        <a:bodyPr/>
        <a:lstStyle/>
        <a:p>
          <a:r>
            <a:rPr lang="en-US" b="1"/>
            <a:t>Clean public areas.</a:t>
          </a:r>
          <a:endParaRPr lang="en-US"/>
        </a:p>
      </dgm:t>
    </dgm:pt>
    <dgm:pt modelId="{AF1ED5C3-FAFA-4694-8C14-07826134FAAC}" type="parTrans" cxnId="{4C2D6760-D395-4DF4-A163-6AD58A825EE3}">
      <dgm:prSet/>
      <dgm:spPr/>
      <dgm:t>
        <a:bodyPr/>
        <a:lstStyle/>
        <a:p>
          <a:endParaRPr lang="en-US"/>
        </a:p>
      </dgm:t>
    </dgm:pt>
    <dgm:pt modelId="{9C5278E2-CBE7-4263-8CC7-45CB8781BC37}" type="sibTrans" cxnId="{4C2D6760-D395-4DF4-A163-6AD58A825EE3}">
      <dgm:prSet/>
      <dgm:spPr/>
      <dgm:t>
        <a:bodyPr/>
        <a:lstStyle/>
        <a:p>
          <a:endParaRPr lang="en-US"/>
        </a:p>
      </dgm:t>
    </dgm:pt>
    <dgm:pt modelId="{208347BD-3AD1-48A8-9E14-CBFEE276B566}">
      <dgm:prSet/>
      <dgm:spPr/>
      <dgm:t>
        <a:bodyPr/>
        <a:lstStyle/>
        <a:p>
          <a:r>
            <a:rPr lang="en-US" b="1"/>
            <a:t>Improved relationships with IMPD for public safety.</a:t>
          </a:r>
          <a:endParaRPr lang="en-US"/>
        </a:p>
      </dgm:t>
    </dgm:pt>
    <dgm:pt modelId="{0AD22B02-3844-413F-B5D8-822188D0B631}" type="parTrans" cxnId="{FAB8CFAC-9E5F-49E7-8ED9-813164CBEB46}">
      <dgm:prSet/>
      <dgm:spPr/>
      <dgm:t>
        <a:bodyPr/>
        <a:lstStyle/>
        <a:p>
          <a:endParaRPr lang="en-US"/>
        </a:p>
      </dgm:t>
    </dgm:pt>
    <dgm:pt modelId="{8C5363EC-C703-45B2-90E6-3BC66157283C}" type="sibTrans" cxnId="{FAB8CFAC-9E5F-49E7-8ED9-813164CBEB46}">
      <dgm:prSet/>
      <dgm:spPr/>
      <dgm:t>
        <a:bodyPr/>
        <a:lstStyle/>
        <a:p>
          <a:endParaRPr lang="en-US"/>
        </a:p>
      </dgm:t>
    </dgm:pt>
    <dgm:pt modelId="{7F994629-A68C-4D16-A39F-D3237C972BEA}">
      <dgm:prSet/>
      <dgm:spPr/>
      <dgm:t>
        <a:bodyPr/>
        <a:lstStyle/>
        <a:p>
          <a:r>
            <a:rPr lang="en-US" b="1" dirty="0"/>
            <a:t>Accessible and affordable food via community gardens in schools.</a:t>
          </a:r>
          <a:endParaRPr lang="en-US" dirty="0"/>
        </a:p>
      </dgm:t>
    </dgm:pt>
    <dgm:pt modelId="{D3A490C7-4F4D-46E9-AACF-EA40C7BC4249}" type="parTrans" cxnId="{D2E06AB2-05C6-418B-A48A-1B0803336D2C}">
      <dgm:prSet/>
      <dgm:spPr/>
      <dgm:t>
        <a:bodyPr/>
        <a:lstStyle/>
        <a:p>
          <a:endParaRPr lang="en-US"/>
        </a:p>
      </dgm:t>
    </dgm:pt>
    <dgm:pt modelId="{C274FE4C-D2DD-421A-A51E-90774F7BD537}" type="sibTrans" cxnId="{D2E06AB2-05C6-418B-A48A-1B0803336D2C}">
      <dgm:prSet/>
      <dgm:spPr/>
      <dgm:t>
        <a:bodyPr/>
        <a:lstStyle/>
        <a:p>
          <a:endParaRPr lang="en-US"/>
        </a:p>
      </dgm:t>
    </dgm:pt>
    <dgm:pt modelId="{61173154-6B6E-4A04-BB27-B0215C8F12F2}">
      <dgm:prSet/>
      <dgm:spPr/>
      <dgm:t>
        <a:bodyPr/>
        <a:lstStyle/>
        <a:p>
          <a:r>
            <a:rPr lang="en-US" b="1"/>
            <a:t>Education around food and nutrition.</a:t>
          </a:r>
          <a:endParaRPr lang="en-US"/>
        </a:p>
      </dgm:t>
    </dgm:pt>
    <dgm:pt modelId="{031B1788-95EB-4CEC-8838-2BD697BEEA75}" type="parTrans" cxnId="{C3D75D86-2F1C-48AD-957F-B059BA5D1125}">
      <dgm:prSet/>
      <dgm:spPr/>
      <dgm:t>
        <a:bodyPr/>
        <a:lstStyle/>
        <a:p>
          <a:endParaRPr lang="en-US"/>
        </a:p>
      </dgm:t>
    </dgm:pt>
    <dgm:pt modelId="{759C7B7D-2508-48FA-B787-D4D936FD4565}" type="sibTrans" cxnId="{C3D75D86-2F1C-48AD-957F-B059BA5D1125}">
      <dgm:prSet/>
      <dgm:spPr/>
      <dgm:t>
        <a:bodyPr/>
        <a:lstStyle/>
        <a:p>
          <a:endParaRPr lang="en-US"/>
        </a:p>
      </dgm:t>
    </dgm:pt>
    <dgm:pt modelId="{C25FC9AA-4EC6-4F41-9765-F8566ABB99FA}">
      <dgm:prSet/>
      <dgm:spPr/>
      <dgm:t>
        <a:bodyPr/>
        <a:lstStyle/>
        <a:p>
          <a:r>
            <a:rPr lang="en-US" b="1"/>
            <a:t>Connect south Indy residents to home garden education programs. </a:t>
          </a:r>
          <a:endParaRPr lang="en-US"/>
        </a:p>
      </dgm:t>
    </dgm:pt>
    <dgm:pt modelId="{E6DF2692-7FE7-41DA-9500-921AF000BDD8}" type="parTrans" cxnId="{FE08DF53-7F9D-4E05-9513-A296A4E379E9}">
      <dgm:prSet/>
      <dgm:spPr/>
      <dgm:t>
        <a:bodyPr/>
        <a:lstStyle/>
        <a:p>
          <a:endParaRPr lang="en-US"/>
        </a:p>
      </dgm:t>
    </dgm:pt>
    <dgm:pt modelId="{AE9781CD-F642-4A07-812D-09E970593C18}" type="sibTrans" cxnId="{FE08DF53-7F9D-4E05-9513-A296A4E379E9}">
      <dgm:prSet/>
      <dgm:spPr/>
      <dgm:t>
        <a:bodyPr/>
        <a:lstStyle/>
        <a:p>
          <a:endParaRPr lang="en-US"/>
        </a:p>
      </dgm:t>
    </dgm:pt>
    <dgm:pt modelId="{A1ADD1B2-4F4A-4777-AC9B-2F11D8B6F252}">
      <dgm:prSet/>
      <dgm:spPr/>
      <dgm:t>
        <a:bodyPr/>
        <a:lstStyle/>
        <a:p>
          <a:r>
            <a:rPr lang="en-US" b="1"/>
            <a:t>Connect local food producers with local distributors. </a:t>
          </a:r>
          <a:endParaRPr lang="en-US"/>
        </a:p>
      </dgm:t>
    </dgm:pt>
    <dgm:pt modelId="{6DA1E0EA-A6DF-4A04-9E0D-DD36922F0959}" type="parTrans" cxnId="{736EB9E3-62FB-4CFD-BFB5-5089210C8F45}">
      <dgm:prSet/>
      <dgm:spPr/>
      <dgm:t>
        <a:bodyPr/>
        <a:lstStyle/>
        <a:p>
          <a:endParaRPr lang="en-US"/>
        </a:p>
      </dgm:t>
    </dgm:pt>
    <dgm:pt modelId="{71E6A47D-B9E7-45DC-8BAD-92A32145B48F}" type="sibTrans" cxnId="{736EB9E3-62FB-4CFD-BFB5-5089210C8F45}">
      <dgm:prSet/>
      <dgm:spPr/>
      <dgm:t>
        <a:bodyPr/>
        <a:lstStyle/>
        <a:p>
          <a:endParaRPr lang="en-US"/>
        </a:p>
      </dgm:t>
    </dgm:pt>
    <dgm:pt modelId="{BB730337-6EAF-4DC9-961F-BD281B2C302A}" type="pres">
      <dgm:prSet presAssocID="{E2FC64CF-D338-464A-A1F8-9B23D11EE32E}" presName="diagram" presStyleCnt="0">
        <dgm:presLayoutVars>
          <dgm:dir/>
          <dgm:resizeHandles val="exact"/>
        </dgm:presLayoutVars>
      </dgm:prSet>
      <dgm:spPr/>
    </dgm:pt>
    <dgm:pt modelId="{3556EB0D-8A5F-4CCE-9F10-D55AD5B79244}" type="pres">
      <dgm:prSet presAssocID="{40509B54-BA1E-4268-BD16-DF9331DCB0A8}" presName="node" presStyleLbl="node1" presStyleIdx="0" presStyleCnt="8">
        <dgm:presLayoutVars>
          <dgm:bulletEnabled val="1"/>
        </dgm:presLayoutVars>
      </dgm:prSet>
      <dgm:spPr/>
    </dgm:pt>
    <dgm:pt modelId="{337701D8-FEC7-4B7F-896B-C48732C56ACA}" type="pres">
      <dgm:prSet presAssocID="{F68368D3-3885-4598-A9E0-1858469034D1}" presName="sibTrans" presStyleCnt="0"/>
      <dgm:spPr/>
    </dgm:pt>
    <dgm:pt modelId="{1FE4A6CA-BA38-4A9F-940E-0119BAC79E0A}" type="pres">
      <dgm:prSet presAssocID="{2C0F7A0A-B5C4-44E3-B11E-508F64547A53}" presName="node" presStyleLbl="node1" presStyleIdx="1" presStyleCnt="8">
        <dgm:presLayoutVars>
          <dgm:bulletEnabled val="1"/>
        </dgm:presLayoutVars>
      </dgm:prSet>
      <dgm:spPr/>
    </dgm:pt>
    <dgm:pt modelId="{27F824AA-F188-495F-BDCA-99787B046A2C}" type="pres">
      <dgm:prSet presAssocID="{C0D974CA-629B-4920-952D-76246574BD67}" presName="sibTrans" presStyleCnt="0"/>
      <dgm:spPr/>
    </dgm:pt>
    <dgm:pt modelId="{EAC77094-81C5-42EF-B61B-A0D02ECFEB2F}" type="pres">
      <dgm:prSet presAssocID="{8C1346A8-9A3A-4032-8432-3BD281AB0D05}" presName="node" presStyleLbl="node1" presStyleIdx="2" presStyleCnt="8">
        <dgm:presLayoutVars>
          <dgm:bulletEnabled val="1"/>
        </dgm:presLayoutVars>
      </dgm:prSet>
      <dgm:spPr/>
    </dgm:pt>
    <dgm:pt modelId="{FC741580-0911-45F6-A8B4-760B410DBCDE}" type="pres">
      <dgm:prSet presAssocID="{9C5278E2-CBE7-4263-8CC7-45CB8781BC37}" presName="sibTrans" presStyleCnt="0"/>
      <dgm:spPr/>
    </dgm:pt>
    <dgm:pt modelId="{E350436A-FCCF-42AF-8D06-AA127A67A412}" type="pres">
      <dgm:prSet presAssocID="{208347BD-3AD1-48A8-9E14-CBFEE276B566}" presName="node" presStyleLbl="node1" presStyleIdx="3" presStyleCnt="8">
        <dgm:presLayoutVars>
          <dgm:bulletEnabled val="1"/>
        </dgm:presLayoutVars>
      </dgm:prSet>
      <dgm:spPr/>
    </dgm:pt>
    <dgm:pt modelId="{A66DB8F6-8AE0-4607-98AC-37D846503E3C}" type="pres">
      <dgm:prSet presAssocID="{8C5363EC-C703-45B2-90E6-3BC66157283C}" presName="sibTrans" presStyleCnt="0"/>
      <dgm:spPr/>
    </dgm:pt>
    <dgm:pt modelId="{6714D4C4-C178-4CE4-819C-EF2A75A951C1}" type="pres">
      <dgm:prSet presAssocID="{7F994629-A68C-4D16-A39F-D3237C972BEA}" presName="node" presStyleLbl="node1" presStyleIdx="4" presStyleCnt="8">
        <dgm:presLayoutVars>
          <dgm:bulletEnabled val="1"/>
        </dgm:presLayoutVars>
      </dgm:prSet>
      <dgm:spPr/>
    </dgm:pt>
    <dgm:pt modelId="{757844F9-FB01-4974-BEDB-95BC71438A58}" type="pres">
      <dgm:prSet presAssocID="{C274FE4C-D2DD-421A-A51E-90774F7BD537}" presName="sibTrans" presStyleCnt="0"/>
      <dgm:spPr/>
    </dgm:pt>
    <dgm:pt modelId="{9B922B4B-7C1E-4F83-8A0B-8A420261E98A}" type="pres">
      <dgm:prSet presAssocID="{61173154-6B6E-4A04-BB27-B0215C8F12F2}" presName="node" presStyleLbl="node1" presStyleIdx="5" presStyleCnt="8">
        <dgm:presLayoutVars>
          <dgm:bulletEnabled val="1"/>
        </dgm:presLayoutVars>
      </dgm:prSet>
      <dgm:spPr/>
    </dgm:pt>
    <dgm:pt modelId="{F8A4E380-F92A-408B-BD5F-B8176FA8B88F}" type="pres">
      <dgm:prSet presAssocID="{759C7B7D-2508-48FA-B787-D4D936FD4565}" presName="sibTrans" presStyleCnt="0"/>
      <dgm:spPr/>
    </dgm:pt>
    <dgm:pt modelId="{845BEA0C-CD7E-48C2-825F-897C26479BB5}" type="pres">
      <dgm:prSet presAssocID="{C25FC9AA-4EC6-4F41-9765-F8566ABB99FA}" presName="node" presStyleLbl="node1" presStyleIdx="6" presStyleCnt="8">
        <dgm:presLayoutVars>
          <dgm:bulletEnabled val="1"/>
        </dgm:presLayoutVars>
      </dgm:prSet>
      <dgm:spPr/>
    </dgm:pt>
    <dgm:pt modelId="{9B606AFE-159B-4908-8298-1644EF040E18}" type="pres">
      <dgm:prSet presAssocID="{AE9781CD-F642-4A07-812D-09E970593C18}" presName="sibTrans" presStyleCnt="0"/>
      <dgm:spPr/>
    </dgm:pt>
    <dgm:pt modelId="{A3A3DC22-6907-46F8-87DF-E83873773E7D}" type="pres">
      <dgm:prSet presAssocID="{A1ADD1B2-4F4A-4777-AC9B-2F11D8B6F252}" presName="node" presStyleLbl="node1" presStyleIdx="7" presStyleCnt="8">
        <dgm:presLayoutVars>
          <dgm:bulletEnabled val="1"/>
        </dgm:presLayoutVars>
      </dgm:prSet>
      <dgm:spPr/>
    </dgm:pt>
  </dgm:ptLst>
  <dgm:cxnLst>
    <dgm:cxn modelId="{EE792501-33D5-4AF9-8230-32BA8ADB5C25}" type="presOf" srcId="{208347BD-3AD1-48A8-9E14-CBFEE276B566}" destId="{E350436A-FCCF-42AF-8D06-AA127A67A412}" srcOrd="0" destOrd="0" presId="urn:microsoft.com/office/officeart/2005/8/layout/default"/>
    <dgm:cxn modelId="{35748F1B-EF7F-4053-8DF2-DB1ECF9543A2}" type="presOf" srcId="{61173154-6B6E-4A04-BB27-B0215C8F12F2}" destId="{9B922B4B-7C1E-4F83-8A0B-8A420261E98A}" srcOrd="0" destOrd="0" presId="urn:microsoft.com/office/officeart/2005/8/layout/default"/>
    <dgm:cxn modelId="{9E11741C-EE0F-4AA0-91D9-5A1412E45746}" type="presOf" srcId="{A1ADD1B2-4F4A-4777-AC9B-2F11D8B6F252}" destId="{A3A3DC22-6907-46F8-87DF-E83873773E7D}" srcOrd="0" destOrd="0" presId="urn:microsoft.com/office/officeart/2005/8/layout/default"/>
    <dgm:cxn modelId="{4C2D6760-D395-4DF4-A163-6AD58A825EE3}" srcId="{E2FC64CF-D338-464A-A1F8-9B23D11EE32E}" destId="{8C1346A8-9A3A-4032-8432-3BD281AB0D05}" srcOrd="2" destOrd="0" parTransId="{AF1ED5C3-FAFA-4694-8C14-07826134FAAC}" sibTransId="{9C5278E2-CBE7-4263-8CC7-45CB8781BC37}"/>
    <dgm:cxn modelId="{8F241A63-48EB-4188-9FD1-A5CAF6B34623}" type="presOf" srcId="{40509B54-BA1E-4268-BD16-DF9331DCB0A8}" destId="{3556EB0D-8A5F-4CCE-9F10-D55AD5B79244}" srcOrd="0" destOrd="0" presId="urn:microsoft.com/office/officeart/2005/8/layout/default"/>
    <dgm:cxn modelId="{F9F8406E-EF73-414F-A353-A058BF178A12}" srcId="{E2FC64CF-D338-464A-A1F8-9B23D11EE32E}" destId="{40509B54-BA1E-4268-BD16-DF9331DCB0A8}" srcOrd="0" destOrd="0" parTransId="{62DBB6A6-56D7-4623-A6E9-81E010EF4F9D}" sibTransId="{F68368D3-3885-4598-A9E0-1858469034D1}"/>
    <dgm:cxn modelId="{FE08DF53-7F9D-4E05-9513-A296A4E379E9}" srcId="{E2FC64CF-D338-464A-A1F8-9B23D11EE32E}" destId="{C25FC9AA-4EC6-4F41-9765-F8566ABB99FA}" srcOrd="6" destOrd="0" parTransId="{E6DF2692-7FE7-41DA-9500-921AF000BDD8}" sibTransId="{AE9781CD-F642-4A07-812D-09E970593C18}"/>
    <dgm:cxn modelId="{D8016080-3EA7-4068-8E0A-269EC2487BAB}" type="presOf" srcId="{C25FC9AA-4EC6-4F41-9765-F8566ABB99FA}" destId="{845BEA0C-CD7E-48C2-825F-897C26479BB5}" srcOrd="0" destOrd="0" presId="urn:microsoft.com/office/officeart/2005/8/layout/default"/>
    <dgm:cxn modelId="{D263BD83-1074-4867-99A8-DFB28B515EB3}" type="presOf" srcId="{8C1346A8-9A3A-4032-8432-3BD281AB0D05}" destId="{EAC77094-81C5-42EF-B61B-A0D02ECFEB2F}" srcOrd="0" destOrd="0" presId="urn:microsoft.com/office/officeart/2005/8/layout/default"/>
    <dgm:cxn modelId="{C3D75D86-2F1C-48AD-957F-B059BA5D1125}" srcId="{E2FC64CF-D338-464A-A1F8-9B23D11EE32E}" destId="{61173154-6B6E-4A04-BB27-B0215C8F12F2}" srcOrd="5" destOrd="0" parTransId="{031B1788-95EB-4CEC-8838-2BD697BEEA75}" sibTransId="{759C7B7D-2508-48FA-B787-D4D936FD4565}"/>
    <dgm:cxn modelId="{96E94C87-A494-4E9E-BCA1-1676F7998B6C}" type="presOf" srcId="{7F994629-A68C-4D16-A39F-D3237C972BEA}" destId="{6714D4C4-C178-4CE4-819C-EF2A75A951C1}" srcOrd="0" destOrd="0" presId="urn:microsoft.com/office/officeart/2005/8/layout/default"/>
    <dgm:cxn modelId="{FAB8CFAC-9E5F-49E7-8ED9-813164CBEB46}" srcId="{E2FC64CF-D338-464A-A1F8-9B23D11EE32E}" destId="{208347BD-3AD1-48A8-9E14-CBFEE276B566}" srcOrd="3" destOrd="0" parTransId="{0AD22B02-3844-413F-B5D8-822188D0B631}" sibTransId="{8C5363EC-C703-45B2-90E6-3BC66157283C}"/>
    <dgm:cxn modelId="{BC7BFFAC-36BB-48DB-99DB-609B14723B1F}" type="presOf" srcId="{E2FC64CF-D338-464A-A1F8-9B23D11EE32E}" destId="{BB730337-6EAF-4DC9-961F-BD281B2C302A}" srcOrd="0" destOrd="0" presId="urn:microsoft.com/office/officeart/2005/8/layout/default"/>
    <dgm:cxn modelId="{5234DCAF-0D24-4055-8F4E-BD0B345DAB03}" srcId="{E2FC64CF-D338-464A-A1F8-9B23D11EE32E}" destId="{2C0F7A0A-B5C4-44E3-B11E-508F64547A53}" srcOrd="1" destOrd="0" parTransId="{3E9EAA8A-83B1-4B5E-B834-E24F3C42056E}" sibTransId="{C0D974CA-629B-4920-952D-76246574BD67}"/>
    <dgm:cxn modelId="{D2E06AB2-05C6-418B-A48A-1B0803336D2C}" srcId="{E2FC64CF-D338-464A-A1F8-9B23D11EE32E}" destId="{7F994629-A68C-4D16-A39F-D3237C972BEA}" srcOrd="4" destOrd="0" parTransId="{D3A490C7-4F4D-46E9-AACF-EA40C7BC4249}" sibTransId="{C274FE4C-D2DD-421A-A51E-90774F7BD537}"/>
    <dgm:cxn modelId="{7E4006C5-A51D-44C6-B7C5-317A71568E84}" type="presOf" srcId="{2C0F7A0A-B5C4-44E3-B11E-508F64547A53}" destId="{1FE4A6CA-BA38-4A9F-940E-0119BAC79E0A}" srcOrd="0" destOrd="0" presId="urn:microsoft.com/office/officeart/2005/8/layout/default"/>
    <dgm:cxn modelId="{736EB9E3-62FB-4CFD-BFB5-5089210C8F45}" srcId="{E2FC64CF-D338-464A-A1F8-9B23D11EE32E}" destId="{A1ADD1B2-4F4A-4777-AC9B-2F11D8B6F252}" srcOrd="7" destOrd="0" parTransId="{6DA1E0EA-A6DF-4A04-9E0D-DD36922F0959}" sibTransId="{71E6A47D-B9E7-45DC-8BAD-92A32145B48F}"/>
    <dgm:cxn modelId="{68DBB30D-3D0E-4332-89E8-3E89575FE574}" type="presParOf" srcId="{BB730337-6EAF-4DC9-961F-BD281B2C302A}" destId="{3556EB0D-8A5F-4CCE-9F10-D55AD5B79244}" srcOrd="0" destOrd="0" presId="urn:microsoft.com/office/officeart/2005/8/layout/default"/>
    <dgm:cxn modelId="{1685FBCA-FFC4-4B69-886B-76A338954C1D}" type="presParOf" srcId="{BB730337-6EAF-4DC9-961F-BD281B2C302A}" destId="{337701D8-FEC7-4B7F-896B-C48732C56ACA}" srcOrd="1" destOrd="0" presId="urn:microsoft.com/office/officeart/2005/8/layout/default"/>
    <dgm:cxn modelId="{A8F87564-DAC6-41FB-BE5B-5E3AF49F1B55}" type="presParOf" srcId="{BB730337-6EAF-4DC9-961F-BD281B2C302A}" destId="{1FE4A6CA-BA38-4A9F-940E-0119BAC79E0A}" srcOrd="2" destOrd="0" presId="urn:microsoft.com/office/officeart/2005/8/layout/default"/>
    <dgm:cxn modelId="{266373AE-BF58-4A21-A729-324B221B0C54}" type="presParOf" srcId="{BB730337-6EAF-4DC9-961F-BD281B2C302A}" destId="{27F824AA-F188-495F-BDCA-99787B046A2C}" srcOrd="3" destOrd="0" presId="urn:microsoft.com/office/officeart/2005/8/layout/default"/>
    <dgm:cxn modelId="{F12E833A-B495-41E1-843B-05AF42E937AC}" type="presParOf" srcId="{BB730337-6EAF-4DC9-961F-BD281B2C302A}" destId="{EAC77094-81C5-42EF-B61B-A0D02ECFEB2F}" srcOrd="4" destOrd="0" presId="urn:microsoft.com/office/officeart/2005/8/layout/default"/>
    <dgm:cxn modelId="{CEE79D6D-F0A8-4178-B036-19A16D8EE3C5}" type="presParOf" srcId="{BB730337-6EAF-4DC9-961F-BD281B2C302A}" destId="{FC741580-0911-45F6-A8B4-760B410DBCDE}" srcOrd="5" destOrd="0" presId="urn:microsoft.com/office/officeart/2005/8/layout/default"/>
    <dgm:cxn modelId="{7FF008E3-5FD5-481F-AB5A-9D614B11AD87}" type="presParOf" srcId="{BB730337-6EAF-4DC9-961F-BD281B2C302A}" destId="{E350436A-FCCF-42AF-8D06-AA127A67A412}" srcOrd="6" destOrd="0" presId="urn:microsoft.com/office/officeart/2005/8/layout/default"/>
    <dgm:cxn modelId="{3DB7B9CE-235B-4645-A1AA-D4F3A6C6B1B6}" type="presParOf" srcId="{BB730337-6EAF-4DC9-961F-BD281B2C302A}" destId="{A66DB8F6-8AE0-4607-98AC-37D846503E3C}" srcOrd="7" destOrd="0" presId="urn:microsoft.com/office/officeart/2005/8/layout/default"/>
    <dgm:cxn modelId="{97B206C3-254F-4B50-9168-51D1F9FE895A}" type="presParOf" srcId="{BB730337-6EAF-4DC9-961F-BD281B2C302A}" destId="{6714D4C4-C178-4CE4-819C-EF2A75A951C1}" srcOrd="8" destOrd="0" presId="urn:microsoft.com/office/officeart/2005/8/layout/default"/>
    <dgm:cxn modelId="{80DAC5DA-5F16-4C0E-A1CC-6EEE0BBEDC76}" type="presParOf" srcId="{BB730337-6EAF-4DC9-961F-BD281B2C302A}" destId="{757844F9-FB01-4974-BEDB-95BC71438A58}" srcOrd="9" destOrd="0" presId="urn:microsoft.com/office/officeart/2005/8/layout/default"/>
    <dgm:cxn modelId="{D1CD3193-A828-4D13-B16D-B2D4048FE550}" type="presParOf" srcId="{BB730337-6EAF-4DC9-961F-BD281B2C302A}" destId="{9B922B4B-7C1E-4F83-8A0B-8A420261E98A}" srcOrd="10" destOrd="0" presId="urn:microsoft.com/office/officeart/2005/8/layout/default"/>
    <dgm:cxn modelId="{6A5553FC-8D3D-4F48-8D57-22F46B18ABE8}" type="presParOf" srcId="{BB730337-6EAF-4DC9-961F-BD281B2C302A}" destId="{F8A4E380-F92A-408B-BD5F-B8176FA8B88F}" srcOrd="11" destOrd="0" presId="urn:microsoft.com/office/officeart/2005/8/layout/default"/>
    <dgm:cxn modelId="{78C4396C-F262-424D-9759-541D082AD2B3}" type="presParOf" srcId="{BB730337-6EAF-4DC9-961F-BD281B2C302A}" destId="{845BEA0C-CD7E-48C2-825F-897C26479BB5}" srcOrd="12" destOrd="0" presId="urn:microsoft.com/office/officeart/2005/8/layout/default"/>
    <dgm:cxn modelId="{ED2C5E8E-7C1F-4151-A550-A21F26AD102F}" type="presParOf" srcId="{BB730337-6EAF-4DC9-961F-BD281B2C302A}" destId="{9B606AFE-159B-4908-8298-1644EF040E18}" srcOrd="13" destOrd="0" presId="urn:microsoft.com/office/officeart/2005/8/layout/default"/>
    <dgm:cxn modelId="{AC80211F-5B52-4986-AA1D-E34412AE23A7}" type="presParOf" srcId="{BB730337-6EAF-4DC9-961F-BD281B2C302A}" destId="{A3A3DC22-6907-46F8-87DF-E83873773E7D}"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FC64CF-D338-464A-A1F8-9B23D11EE32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1173154-6B6E-4A04-BB27-B0215C8F12F2}">
      <dgm:prSet/>
      <dgm:spPr/>
      <dgm:t>
        <a:bodyPr/>
        <a:lstStyle/>
        <a:p>
          <a:r>
            <a:rPr lang="en-US" b="1" dirty="0">
              <a:solidFill>
                <a:schemeClr val="bg1"/>
              </a:solidFill>
              <a:effectLst/>
              <a:latin typeface="Calibri" panose="020F0502020204030204" pitchFamily="34" charset="0"/>
              <a:ea typeface="Calibri" panose="020F0502020204030204" pitchFamily="34" charset="0"/>
            </a:rPr>
            <a:t>Develop and fill empty commercial spaces through marketing to create a diverse mixed-use center of activity.</a:t>
          </a:r>
          <a:endParaRPr lang="en-US" b="1" dirty="0">
            <a:solidFill>
              <a:schemeClr val="bg1"/>
            </a:solidFill>
          </a:endParaRPr>
        </a:p>
      </dgm:t>
    </dgm:pt>
    <dgm:pt modelId="{031B1788-95EB-4CEC-8838-2BD697BEEA75}" type="parTrans" cxnId="{C3D75D86-2F1C-48AD-957F-B059BA5D1125}">
      <dgm:prSet/>
      <dgm:spPr/>
      <dgm:t>
        <a:bodyPr/>
        <a:lstStyle/>
        <a:p>
          <a:endParaRPr lang="en-US"/>
        </a:p>
      </dgm:t>
    </dgm:pt>
    <dgm:pt modelId="{759C7B7D-2508-48FA-B787-D4D936FD4565}" type="sibTrans" cxnId="{C3D75D86-2F1C-48AD-957F-B059BA5D1125}">
      <dgm:prSet/>
      <dgm:spPr/>
      <dgm:t>
        <a:bodyPr/>
        <a:lstStyle/>
        <a:p>
          <a:endParaRPr lang="en-US"/>
        </a:p>
      </dgm:t>
    </dgm:pt>
    <dgm:pt modelId="{C25FC9AA-4EC6-4F41-9765-F8566ABB99FA}">
      <dgm:prSet/>
      <dgm:spPr/>
      <dgm:t>
        <a:bodyPr/>
        <a:lstStyle/>
        <a:p>
          <a:r>
            <a:rPr lang="en-US" b="1" dirty="0">
              <a:solidFill>
                <a:schemeClr val="bg1"/>
              </a:solidFill>
              <a:latin typeface="Calibri" panose="020F0502020204030204" pitchFamily="34" charset="0"/>
              <a:ea typeface="Calibri" panose="020F0502020204030204" pitchFamily="34" charset="0"/>
            </a:rPr>
            <a:t>Support local businesses.</a:t>
          </a:r>
          <a:endParaRPr lang="en-US" b="1" dirty="0">
            <a:solidFill>
              <a:schemeClr val="bg1"/>
            </a:solidFill>
          </a:endParaRPr>
        </a:p>
      </dgm:t>
    </dgm:pt>
    <dgm:pt modelId="{E6DF2692-7FE7-41DA-9500-921AF000BDD8}" type="parTrans" cxnId="{FE08DF53-7F9D-4E05-9513-A296A4E379E9}">
      <dgm:prSet/>
      <dgm:spPr/>
      <dgm:t>
        <a:bodyPr/>
        <a:lstStyle/>
        <a:p>
          <a:endParaRPr lang="en-US"/>
        </a:p>
      </dgm:t>
    </dgm:pt>
    <dgm:pt modelId="{AE9781CD-F642-4A07-812D-09E970593C18}" type="sibTrans" cxnId="{FE08DF53-7F9D-4E05-9513-A296A4E379E9}">
      <dgm:prSet/>
      <dgm:spPr/>
      <dgm:t>
        <a:bodyPr/>
        <a:lstStyle/>
        <a:p>
          <a:endParaRPr lang="en-US"/>
        </a:p>
      </dgm:t>
    </dgm:pt>
    <dgm:pt modelId="{A1ADD1B2-4F4A-4777-AC9B-2F11D8B6F252}">
      <dgm:prSet/>
      <dgm:spPr/>
      <dgm:t>
        <a:bodyPr/>
        <a:lstStyle/>
        <a:p>
          <a:r>
            <a:rPr lang="en-US" b="1" dirty="0">
              <a:solidFill>
                <a:schemeClr val="bg1"/>
              </a:solidFill>
              <a:effectLst/>
              <a:latin typeface="Calibri" panose="020F0502020204030204" pitchFamily="34" charset="0"/>
              <a:ea typeface="Calibri" panose="020F0502020204030204" pitchFamily="34" charset="0"/>
            </a:rPr>
            <a:t>Improve infrastructure in</a:t>
          </a:r>
          <a:r>
            <a:rPr lang="en-US" b="1" dirty="0">
              <a:solidFill>
                <a:schemeClr val="bg1"/>
              </a:solidFill>
              <a:latin typeface="Calibri" panose="020F0502020204030204" pitchFamily="34" charset="0"/>
              <a:ea typeface="Calibri" panose="020F0502020204030204" pitchFamily="34" charset="0"/>
            </a:rPr>
            <a:t> Southeast Indy in business/commercial districts.</a:t>
          </a:r>
          <a:endParaRPr lang="en-US" b="1" dirty="0">
            <a:solidFill>
              <a:schemeClr val="bg1"/>
            </a:solidFill>
          </a:endParaRPr>
        </a:p>
      </dgm:t>
    </dgm:pt>
    <dgm:pt modelId="{6DA1E0EA-A6DF-4A04-9E0D-DD36922F0959}" type="parTrans" cxnId="{736EB9E3-62FB-4CFD-BFB5-5089210C8F45}">
      <dgm:prSet/>
      <dgm:spPr/>
      <dgm:t>
        <a:bodyPr/>
        <a:lstStyle/>
        <a:p>
          <a:endParaRPr lang="en-US"/>
        </a:p>
      </dgm:t>
    </dgm:pt>
    <dgm:pt modelId="{71E6A47D-B9E7-45DC-8BAD-92A32145B48F}" type="sibTrans" cxnId="{736EB9E3-62FB-4CFD-BFB5-5089210C8F45}">
      <dgm:prSet/>
      <dgm:spPr/>
      <dgm:t>
        <a:bodyPr/>
        <a:lstStyle/>
        <a:p>
          <a:endParaRPr lang="en-US"/>
        </a:p>
      </dgm:t>
    </dgm:pt>
    <dgm:pt modelId="{BB730337-6EAF-4DC9-961F-BD281B2C302A}" type="pres">
      <dgm:prSet presAssocID="{E2FC64CF-D338-464A-A1F8-9B23D11EE32E}" presName="diagram" presStyleCnt="0">
        <dgm:presLayoutVars>
          <dgm:dir/>
          <dgm:resizeHandles val="exact"/>
        </dgm:presLayoutVars>
      </dgm:prSet>
      <dgm:spPr/>
    </dgm:pt>
    <dgm:pt modelId="{9B922B4B-7C1E-4F83-8A0B-8A420261E98A}" type="pres">
      <dgm:prSet presAssocID="{61173154-6B6E-4A04-BB27-B0215C8F12F2}" presName="node" presStyleLbl="node1" presStyleIdx="0" presStyleCnt="3" custLinFactNeighborX="-7362" custLinFactNeighborY="-31">
        <dgm:presLayoutVars>
          <dgm:bulletEnabled val="1"/>
        </dgm:presLayoutVars>
      </dgm:prSet>
      <dgm:spPr/>
    </dgm:pt>
    <dgm:pt modelId="{F8A4E380-F92A-408B-BD5F-B8176FA8B88F}" type="pres">
      <dgm:prSet presAssocID="{759C7B7D-2508-48FA-B787-D4D936FD4565}" presName="sibTrans" presStyleCnt="0"/>
      <dgm:spPr/>
    </dgm:pt>
    <dgm:pt modelId="{845BEA0C-CD7E-48C2-825F-897C26479BB5}" type="pres">
      <dgm:prSet presAssocID="{C25FC9AA-4EC6-4F41-9765-F8566ABB99FA}" presName="node" presStyleLbl="node1" presStyleIdx="1" presStyleCnt="3" custLinFactNeighborX="6229" custLinFactNeighborY="-31">
        <dgm:presLayoutVars>
          <dgm:bulletEnabled val="1"/>
        </dgm:presLayoutVars>
      </dgm:prSet>
      <dgm:spPr/>
    </dgm:pt>
    <dgm:pt modelId="{9B606AFE-159B-4908-8298-1644EF040E18}" type="pres">
      <dgm:prSet presAssocID="{AE9781CD-F642-4A07-812D-09E970593C18}" presName="sibTrans" presStyleCnt="0"/>
      <dgm:spPr/>
    </dgm:pt>
    <dgm:pt modelId="{A3A3DC22-6907-46F8-87DF-E83873773E7D}" type="pres">
      <dgm:prSet presAssocID="{A1ADD1B2-4F4A-4777-AC9B-2F11D8B6F252}" presName="node" presStyleLbl="node1" presStyleIdx="2" presStyleCnt="3">
        <dgm:presLayoutVars>
          <dgm:bulletEnabled val="1"/>
        </dgm:presLayoutVars>
      </dgm:prSet>
      <dgm:spPr/>
    </dgm:pt>
  </dgm:ptLst>
  <dgm:cxnLst>
    <dgm:cxn modelId="{35748F1B-EF7F-4053-8DF2-DB1ECF9543A2}" type="presOf" srcId="{61173154-6B6E-4A04-BB27-B0215C8F12F2}" destId="{9B922B4B-7C1E-4F83-8A0B-8A420261E98A}" srcOrd="0" destOrd="0" presId="urn:microsoft.com/office/officeart/2005/8/layout/default"/>
    <dgm:cxn modelId="{9E11741C-EE0F-4AA0-91D9-5A1412E45746}" type="presOf" srcId="{A1ADD1B2-4F4A-4777-AC9B-2F11D8B6F252}" destId="{A3A3DC22-6907-46F8-87DF-E83873773E7D}" srcOrd="0" destOrd="0" presId="urn:microsoft.com/office/officeart/2005/8/layout/default"/>
    <dgm:cxn modelId="{FE08DF53-7F9D-4E05-9513-A296A4E379E9}" srcId="{E2FC64CF-D338-464A-A1F8-9B23D11EE32E}" destId="{C25FC9AA-4EC6-4F41-9765-F8566ABB99FA}" srcOrd="1" destOrd="0" parTransId="{E6DF2692-7FE7-41DA-9500-921AF000BDD8}" sibTransId="{AE9781CD-F642-4A07-812D-09E970593C18}"/>
    <dgm:cxn modelId="{D8016080-3EA7-4068-8E0A-269EC2487BAB}" type="presOf" srcId="{C25FC9AA-4EC6-4F41-9765-F8566ABB99FA}" destId="{845BEA0C-CD7E-48C2-825F-897C26479BB5}" srcOrd="0" destOrd="0" presId="urn:microsoft.com/office/officeart/2005/8/layout/default"/>
    <dgm:cxn modelId="{C3D75D86-2F1C-48AD-957F-B059BA5D1125}" srcId="{E2FC64CF-D338-464A-A1F8-9B23D11EE32E}" destId="{61173154-6B6E-4A04-BB27-B0215C8F12F2}" srcOrd="0" destOrd="0" parTransId="{031B1788-95EB-4CEC-8838-2BD697BEEA75}" sibTransId="{759C7B7D-2508-48FA-B787-D4D936FD4565}"/>
    <dgm:cxn modelId="{BC7BFFAC-36BB-48DB-99DB-609B14723B1F}" type="presOf" srcId="{E2FC64CF-D338-464A-A1F8-9B23D11EE32E}" destId="{BB730337-6EAF-4DC9-961F-BD281B2C302A}" srcOrd="0" destOrd="0" presId="urn:microsoft.com/office/officeart/2005/8/layout/default"/>
    <dgm:cxn modelId="{736EB9E3-62FB-4CFD-BFB5-5089210C8F45}" srcId="{E2FC64CF-D338-464A-A1F8-9B23D11EE32E}" destId="{A1ADD1B2-4F4A-4777-AC9B-2F11D8B6F252}" srcOrd="2" destOrd="0" parTransId="{6DA1E0EA-A6DF-4A04-9E0D-DD36922F0959}" sibTransId="{71E6A47D-B9E7-45DC-8BAD-92A32145B48F}"/>
    <dgm:cxn modelId="{D1CD3193-A828-4D13-B16D-B2D4048FE550}" type="presParOf" srcId="{BB730337-6EAF-4DC9-961F-BD281B2C302A}" destId="{9B922B4B-7C1E-4F83-8A0B-8A420261E98A}" srcOrd="0" destOrd="0" presId="urn:microsoft.com/office/officeart/2005/8/layout/default"/>
    <dgm:cxn modelId="{6A5553FC-8D3D-4F48-8D57-22F46B18ABE8}" type="presParOf" srcId="{BB730337-6EAF-4DC9-961F-BD281B2C302A}" destId="{F8A4E380-F92A-408B-BD5F-B8176FA8B88F}" srcOrd="1" destOrd="0" presId="urn:microsoft.com/office/officeart/2005/8/layout/default"/>
    <dgm:cxn modelId="{78C4396C-F262-424D-9759-541D082AD2B3}" type="presParOf" srcId="{BB730337-6EAF-4DC9-961F-BD281B2C302A}" destId="{845BEA0C-CD7E-48C2-825F-897C26479BB5}" srcOrd="2" destOrd="0" presId="urn:microsoft.com/office/officeart/2005/8/layout/default"/>
    <dgm:cxn modelId="{ED2C5E8E-7C1F-4151-A550-A21F26AD102F}" type="presParOf" srcId="{BB730337-6EAF-4DC9-961F-BD281B2C302A}" destId="{9B606AFE-159B-4908-8298-1644EF040E18}" srcOrd="3" destOrd="0" presId="urn:microsoft.com/office/officeart/2005/8/layout/default"/>
    <dgm:cxn modelId="{AC80211F-5B52-4986-AA1D-E34412AE23A7}" type="presParOf" srcId="{BB730337-6EAF-4DC9-961F-BD281B2C302A}" destId="{A3A3DC22-6907-46F8-87DF-E83873773E7D}"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FC64CF-D338-464A-A1F8-9B23D11EE32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1173154-6B6E-4A04-BB27-B0215C8F12F2}">
      <dgm:prSet/>
      <dgm:spPr/>
      <dgm:t>
        <a:bodyPr/>
        <a:lstStyle/>
        <a:p>
          <a:pPr>
            <a:buFont typeface="Courier New" panose="02070309020205020404" pitchFamily="49" charset="0"/>
            <a:buChar char="o"/>
          </a:pPr>
          <a:r>
            <a:rPr lang="en-US" dirty="0"/>
            <a:t>Promote job opportunities &amp; training for all residents.</a:t>
          </a:r>
          <a:endParaRPr lang="en-US" b="1" dirty="0">
            <a:solidFill>
              <a:schemeClr val="bg1"/>
            </a:solidFill>
          </a:endParaRPr>
        </a:p>
      </dgm:t>
    </dgm:pt>
    <dgm:pt modelId="{031B1788-95EB-4CEC-8838-2BD697BEEA75}" type="parTrans" cxnId="{C3D75D86-2F1C-48AD-957F-B059BA5D1125}">
      <dgm:prSet/>
      <dgm:spPr/>
      <dgm:t>
        <a:bodyPr/>
        <a:lstStyle/>
        <a:p>
          <a:endParaRPr lang="en-US"/>
        </a:p>
      </dgm:t>
    </dgm:pt>
    <dgm:pt modelId="{759C7B7D-2508-48FA-B787-D4D936FD4565}" type="sibTrans" cxnId="{C3D75D86-2F1C-48AD-957F-B059BA5D1125}">
      <dgm:prSet/>
      <dgm:spPr/>
      <dgm:t>
        <a:bodyPr/>
        <a:lstStyle/>
        <a:p>
          <a:endParaRPr lang="en-US"/>
        </a:p>
      </dgm:t>
    </dgm:pt>
    <dgm:pt modelId="{9B7C9B96-80A3-4F14-BDDE-1E856F016A12}">
      <dgm:prSet/>
      <dgm:spPr/>
      <dgm:t>
        <a:bodyPr/>
        <a:lstStyle/>
        <a:p>
          <a:pPr>
            <a:buFont typeface="Courier New" panose="02070309020205020404" pitchFamily="49" charset="0"/>
            <a:buChar char="o"/>
          </a:pPr>
          <a:r>
            <a:rPr lang="en-US" dirty="0"/>
            <a:t>Attract new business opportunities.</a:t>
          </a:r>
          <a:endParaRPr lang="en-US" b="1" dirty="0">
            <a:solidFill>
              <a:schemeClr val="bg1"/>
            </a:solidFill>
          </a:endParaRPr>
        </a:p>
      </dgm:t>
    </dgm:pt>
    <dgm:pt modelId="{FB9DF8B9-6185-44BA-AA62-934C46508AFC}" type="parTrans" cxnId="{120A558E-AB21-43F8-82AF-735859C4DF58}">
      <dgm:prSet/>
      <dgm:spPr/>
      <dgm:t>
        <a:bodyPr/>
        <a:lstStyle/>
        <a:p>
          <a:endParaRPr lang="en-US"/>
        </a:p>
      </dgm:t>
    </dgm:pt>
    <dgm:pt modelId="{E3E51B91-3D0B-4E11-9DDA-E680957884BF}" type="sibTrans" cxnId="{120A558E-AB21-43F8-82AF-735859C4DF58}">
      <dgm:prSet/>
      <dgm:spPr/>
      <dgm:t>
        <a:bodyPr/>
        <a:lstStyle/>
        <a:p>
          <a:endParaRPr lang="en-US"/>
        </a:p>
      </dgm:t>
    </dgm:pt>
    <dgm:pt modelId="{209526A4-4EA6-44F9-9432-D0D521654A4D}">
      <dgm:prSet/>
      <dgm:spPr/>
      <dgm:t>
        <a:bodyPr/>
        <a:lstStyle/>
        <a:p>
          <a:pPr>
            <a:buFont typeface="Courier New" panose="02070309020205020404" pitchFamily="49" charset="0"/>
            <a:buChar char="o"/>
          </a:pPr>
          <a:r>
            <a:rPr lang="en-US" b="0" dirty="0">
              <a:solidFill>
                <a:schemeClr val="bg1"/>
              </a:solidFill>
            </a:rPr>
            <a:t>Explore creating microenterprises </a:t>
          </a:r>
        </a:p>
      </dgm:t>
    </dgm:pt>
    <dgm:pt modelId="{D976ED7C-7FD3-4422-8AE8-FC5657CAF84D}" type="parTrans" cxnId="{D398BC97-3AFC-425A-81D3-7FD4AA130DB3}">
      <dgm:prSet/>
      <dgm:spPr/>
      <dgm:t>
        <a:bodyPr/>
        <a:lstStyle/>
        <a:p>
          <a:endParaRPr lang="en-US"/>
        </a:p>
      </dgm:t>
    </dgm:pt>
    <dgm:pt modelId="{8C61BB77-2CCA-4066-9F66-1329AF5578A3}" type="sibTrans" cxnId="{D398BC97-3AFC-425A-81D3-7FD4AA130DB3}">
      <dgm:prSet/>
      <dgm:spPr/>
      <dgm:t>
        <a:bodyPr/>
        <a:lstStyle/>
        <a:p>
          <a:endParaRPr lang="en-US"/>
        </a:p>
      </dgm:t>
    </dgm:pt>
    <dgm:pt modelId="{BB730337-6EAF-4DC9-961F-BD281B2C302A}" type="pres">
      <dgm:prSet presAssocID="{E2FC64CF-D338-464A-A1F8-9B23D11EE32E}" presName="diagram" presStyleCnt="0">
        <dgm:presLayoutVars>
          <dgm:dir/>
          <dgm:resizeHandles val="exact"/>
        </dgm:presLayoutVars>
      </dgm:prSet>
      <dgm:spPr/>
    </dgm:pt>
    <dgm:pt modelId="{9B922B4B-7C1E-4F83-8A0B-8A420261E98A}" type="pres">
      <dgm:prSet presAssocID="{61173154-6B6E-4A04-BB27-B0215C8F12F2}" presName="node" presStyleLbl="node1" presStyleIdx="0" presStyleCnt="3" custLinFactNeighborX="-26" custLinFactNeighborY="-328">
        <dgm:presLayoutVars>
          <dgm:bulletEnabled val="1"/>
        </dgm:presLayoutVars>
      </dgm:prSet>
      <dgm:spPr/>
    </dgm:pt>
    <dgm:pt modelId="{86C246B1-4FE2-42D1-9152-27859A1F4EF5}" type="pres">
      <dgm:prSet presAssocID="{759C7B7D-2508-48FA-B787-D4D936FD4565}" presName="sibTrans" presStyleCnt="0"/>
      <dgm:spPr/>
    </dgm:pt>
    <dgm:pt modelId="{1EBC6B74-14A4-4654-B2FB-84724128DE9F}" type="pres">
      <dgm:prSet presAssocID="{9B7C9B96-80A3-4F14-BDDE-1E856F016A12}" presName="node" presStyleLbl="node1" presStyleIdx="1" presStyleCnt="3" custLinFactNeighborX="7598" custLinFactNeighborY="-328">
        <dgm:presLayoutVars>
          <dgm:bulletEnabled val="1"/>
        </dgm:presLayoutVars>
      </dgm:prSet>
      <dgm:spPr/>
    </dgm:pt>
    <dgm:pt modelId="{3190A64F-EE01-49C7-B657-DE7F91F8492B}" type="pres">
      <dgm:prSet presAssocID="{E3E51B91-3D0B-4E11-9DDA-E680957884BF}" presName="sibTrans" presStyleCnt="0"/>
      <dgm:spPr/>
    </dgm:pt>
    <dgm:pt modelId="{B6CBE769-DA3F-4821-8C90-DE4CF2495EBD}" type="pres">
      <dgm:prSet presAssocID="{209526A4-4EA6-44F9-9432-D0D521654A4D}" presName="node" presStyleLbl="node1" presStyleIdx="2" presStyleCnt="3">
        <dgm:presLayoutVars>
          <dgm:bulletEnabled val="1"/>
        </dgm:presLayoutVars>
      </dgm:prSet>
      <dgm:spPr/>
    </dgm:pt>
  </dgm:ptLst>
  <dgm:cxnLst>
    <dgm:cxn modelId="{35748F1B-EF7F-4053-8DF2-DB1ECF9543A2}" type="presOf" srcId="{61173154-6B6E-4A04-BB27-B0215C8F12F2}" destId="{9B922B4B-7C1E-4F83-8A0B-8A420261E98A}" srcOrd="0" destOrd="0" presId="urn:microsoft.com/office/officeart/2005/8/layout/default"/>
    <dgm:cxn modelId="{D9B8AB58-84A3-4CCE-882D-48FA2D298FBB}" type="presOf" srcId="{209526A4-4EA6-44F9-9432-D0D521654A4D}" destId="{B6CBE769-DA3F-4821-8C90-DE4CF2495EBD}" srcOrd="0" destOrd="0" presId="urn:microsoft.com/office/officeart/2005/8/layout/default"/>
    <dgm:cxn modelId="{C3D75D86-2F1C-48AD-957F-B059BA5D1125}" srcId="{E2FC64CF-D338-464A-A1F8-9B23D11EE32E}" destId="{61173154-6B6E-4A04-BB27-B0215C8F12F2}" srcOrd="0" destOrd="0" parTransId="{031B1788-95EB-4CEC-8838-2BD697BEEA75}" sibTransId="{759C7B7D-2508-48FA-B787-D4D936FD4565}"/>
    <dgm:cxn modelId="{120A558E-AB21-43F8-82AF-735859C4DF58}" srcId="{E2FC64CF-D338-464A-A1F8-9B23D11EE32E}" destId="{9B7C9B96-80A3-4F14-BDDE-1E856F016A12}" srcOrd="1" destOrd="0" parTransId="{FB9DF8B9-6185-44BA-AA62-934C46508AFC}" sibTransId="{E3E51B91-3D0B-4E11-9DDA-E680957884BF}"/>
    <dgm:cxn modelId="{D398BC97-3AFC-425A-81D3-7FD4AA130DB3}" srcId="{E2FC64CF-D338-464A-A1F8-9B23D11EE32E}" destId="{209526A4-4EA6-44F9-9432-D0D521654A4D}" srcOrd="2" destOrd="0" parTransId="{D976ED7C-7FD3-4422-8AE8-FC5657CAF84D}" sibTransId="{8C61BB77-2CCA-4066-9F66-1329AF5578A3}"/>
    <dgm:cxn modelId="{BC7BFFAC-36BB-48DB-99DB-609B14723B1F}" type="presOf" srcId="{E2FC64CF-D338-464A-A1F8-9B23D11EE32E}" destId="{BB730337-6EAF-4DC9-961F-BD281B2C302A}" srcOrd="0" destOrd="0" presId="urn:microsoft.com/office/officeart/2005/8/layout/default"/>
    <dgm:cxn modelId="{41CEA3EC-A5AF-4B89-B199-A1D3DB16B7AA}" type="presOf" srcId="{9B7C9B96-80A3-4F14-BDDE-1E856F016A12}" destId="{1EBC6B74-14A4-4654-B2FB-84724128DE9F}" srcOrd="0" destOrd="0" presId="urn:microsoft.com/office/officeart/2005/8/layout/default"/>
    <dgm:cxn modelId="{D1CD3193-A828-4D13-B16D-B2D4048FE550}" type="presParOf" srcId="{BB730337-6EAF-4DC9-961F-BD281B2C302A}" destId="{9B922B4B-7C1E-4F83-8A0B-8A420261E98A}" srcOrd="0" destOrd="0" presId="urn:microsoft.com/office/officeart/2005/8/layout/default"/>
    <dgm:cxn modelId="{B3D60569-ADD8-44F3-B222-8A802F213CB9}" type="presParOf" srcId="{BB730337-6EAF-4DC9-961F-BD281B2C302A}" destId="{86C246B1-4FE2-42D1-9152-27859A1F4EF5}" srcOrd="1" destOrd="0" presId="urn:microsoft.com/office/officeart/2005/8/layout/default"/>
    <dgm:cxn modelId="{304D052C-F6BA-43BB-A7DB-BCF25DC791C5}" type="presParOf" srcId="{BB730337-6EAF-4DC9-961F-BD281B2C302A}" destId="{1EBC6B74-14A4-4654-B2FB-84724128DE9F}" srcOrd="2" destOrd="0" presId="urn:microsoft.com/office/officeart/2005/8/layout/default"/>
    <dgm:cxn modelId="{42E23F87-1A6B-4915-BB5D-2C9B7A6949D9}" type="presParOf" srcId="{BB730337-6EAF-4DC9-961F-BD281B2C302A}" destId="{3190A64F-EE01-49C7-B657-DE7F91F8492B}" srcOrd="3" destOrd="0" presId="urn:microsoft.com/office/officeart/2005/8/layout/default"/>
    <dgm:cxn modelId="{DDC83FD4-F215-49F8-B9BB-C776E2F71DB3}" type="presParOf" srcId="{BB730337-6EAF-4DC9-961F-BD281B2C302A}" destId="{B6CBE769-DA3F-4821-8C90-DE4CF2495EBD}"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219B84-4115-41F7-8289-C82DDF1273D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FFCE1FB-A031-4733-8F3A-9DC78C93FFDF}">
      <dgm:prSet/>
      <dgm:spPr/>
      <dgm:t>
        <a:bodyPr/>
        <a:lstStyle/>
        <a:p>
          <a:r>
            <a:rPr lang="en-US"/>
            <a:t>Increase access and improve early ed and youth programs</a:t>
          </a:r>
        </a:p>
      </dgm:t>
    </dgm:pt>
    <dgm:pt modelId="{37AD6B21-A55F-4EC1-B194-59C591E03AC1}" type="parTrans" cxnId="{FE166C1B-C01C-49D0-A07D-14E2E173B6DC}">
      <dgm:prSet/>
      <dgm:spPr/>
      <dgm:t>
        <a:bodyPr/>
        <a:lstStyle/>
        <a:p>
          <a:endParaRPr lang="en-US"/>
        </a:p>
      </dgm:t>
    </dgm:pt>
    <dgm:pt modelId="{B01F03EB-9A33-47EF-A85B-62FA1A9BF733}" type="sibTrans" cxnId="{FE166C1B-C01C-49D0-A07D-14E2E173B6DC}">
      <dgm:prSet/>
      <dgm:spPr/>
      <dgm:t>
        <a:bodyPr/>
        <a:lstStyle/>
        <a:p>
          <a:endParaRPr lang="en-US"/>
        </a:p>
      </dgm:t>
    </dgm:pt>
    <dgm:pt modelId="{5F312D11-23DD-4323-BCC1-D782C769B0B0}">
      <dgm:prSet/>
      <dgm:spPr/>
      <dgm:t>
        <a:bodyPr/>
        <a:lstStyle/>
        <a:p>
          <a:r>
            <a:rPr lang="en-US" dirty="0"/>
            <a:t>More career opportunities for youth after graduation.</a:t>
          </a:r>
        </a:p>
      </dgm:t>
    </dgm:pt>
    <dgm:pt modelId="{87C4AE65-9CD2-431E-9F48-189876D29213}" type="parTrans" cxnId="{F0AB56BD-23DC-421F-B6A9-1A13F942D61C}">
      <dgm:prSet/>
      <dgm:spPr/>
      <dgm:t>
        <a:bodyPr/>
        <a:lstStyle/>
        <a:p>
          <a:endParaRPr lang="en-US"/>
        </a:p>
      </dgm:t>
    </dgm:pt>
    <dgm:pt modelId="{54B821CC-8DBE-4B44-9BC7-C922C229D642}" type="sibTrans" cxnId="{F0AB56BD-23DC-421F-B6A9-1A13F942D61C}">
      <dgm:prSet/>
      <dgm:spPr/>
      <dgm:t>
        <a:bodyPr/>
        <a:lstStyle/>
        <a:p>
          <a:endParaRPr lang="en-US"/>
        </a:p>
      </dgm:t>
    </dgm:pt>
    <dgm:pt modelId="{773E6DF9-E719-45CC-B9A6-E11288E7F453}">
      <dgm:prSet/>
      <dgm:spPr/>
      <dgm:t>
        <a:bodyPr/>
        <a:lstStyle/>
        <a:p>
          <a:r>
            <a:rPr lang="en-US"/>
            <a:t>Inclusion of culture in schools. </a:t>
          </a:r>
        </a:p>
      </dgm:t>
    </dgm:pt>
    <dgm:pt modelId="{F8F5D056-95B3-43E9-B500-B1512AFBB526}" type="parTrans" cxnId="{DD69D857-0671-4ED4-9674-67F87173BA3C}">
      <dgm:prSet/>
      <dgm:spPr/>
      <dgm:t>
        <a:bodyPr/>
        <a:lstStyle/>
        <a:p>
          <a:endParaRPr lang="en-US"/>
        </a:p>
      </dgm:t>
    </dgm:pt>
    <dgm:pt modelId="{5B4166F8-13E2-4E3A-ACE5-8828D583BBF2}" type="sibTrans" cxnId="{DD69D857-0671-4ED4-9674-67F87173BA3C}">
      <dgm:prSet/>
      <dgm:spPr/>
      <dgm:t>
        <a:bodyPr/>
        <a:lstStyle/>
        <a:p>
          <a:endParaRPr lang="en-US"/>
        </a:p>
      </dgm:t>
    </dgm:pt>
    <dgm:pt modelId="{5B73559C-53F9-44DA-A4D1-C4A98F45B213}">
      <dgm:prSet/>
      <dgm:spPr/>
      <dgm:t>
        <a:bodyPr/>
        <a:lstStyle/>
        <a:p>
          <a:r>
            <a:rPr lang="en-US"/>
            <a:t>Expand resources for kids prior to kindergarten</a:t>
          </a:r>
        </a:p>
      </dgm:t>
    </dgm:pt>
    <dgm:pt modelId="{967A9381-09E7-438C-AC6D-A4750424C56A}" type="parTrans" cxnId="{4DCF087D-D874-49A0-B788-7B68835C0810}">
      <dgm:prSet/>
      <dgm:spPr/>
      <dgm:t>
        <a:bodyPr/>
        <a:lstStyle/>
        <a:p>
          <a:endParaRPr lang="en-US"/>
        </a:p>
      </dgm:t>
    </dgm:pt>
    <dgm:pt modelId="{4324F260-5C1C-4C11-997B-1EF405A428D9}" type="sibTrans" cxnId="{4DCF087D-D874-49A0-B788-7B68835C0810}">
      <dgm:prSet/>
      <dgm:spPr/>
      <dgm:t>
        <a:bodyPr/>
        <a:lstStyle/>
        <a:p>
          <a:endParaRPr lang="en-US"/>
        </a:p>
      </dgm:t>
    </dgm:pt>
    <dgm:pt modelId="{502EA88B-6882-47EC-8292-83D754A15F0B}">
      <dgm:prSet/>
      <dgm:spPr/>
      <dgm:t>
        <a:bodyPr/>
        <a:lstStyle/>
        <a:p>
          <a:r>
            <a:rPr lang="en-US"/>
            <a:t>Support of all people for schools and other resources. Not to let languages create barriers.</a:t>
          </a:r>
        </a:p>
      </dgm:t>
    </dgm:pt>
    <dgm:pt modelId="{11670596-8685-490E-8ED6-5895ACF516BF}" type="parTrans" cxnId="{CD554E77-0EDB-4B18-AD78-0CF5887D1C29}">
      <dgm:prSet/>
      <dgm:spPr/>
      <dgm:t>
        <a:bodyPr/>
        <a:lstStyle/>
        <a:p>
          <a:endParaRPr lang="en-US"/>
        </a:p>
      </dgm:t>
    </dgm:pt>
    <dgm:pt modelId="{87FC29ED-CE48-47DA-8024-92C901CA1560}" type="sibTrans" cxnId="{CD554E77-0EDB-4B18-AD78-0CF5887D1C29}">
      <dgm:prSet/>
      <dgm:spPr/>
      <dgm:t>
        <a:bodyPr/>
        <a:lstStyle/>
        <a:p>
          <a:endParaRPr lang="en-US"/>
        </a:p>
      </dgm:t>
    </dgm:pt>
    <dgm:pt modelId="{5E444A24-ABEB-438E-A2A9-C5FAB36333F8}">
      <dgm:prSet/>
      <dgm:spPr/>
      <dgm:t>
        <a:bodyPr/>
        <a:lstStyle/>
        <a:p>
          <a:r>
            <a:rPr lang="en-US"/>
            <a:t>Create more educational opportunities</a:t>
          </a:r>
        </a:p>
      </dgm:t>
    </dgm:pt>
    <dgm:pt modelId="{40E81592-7485-4BA3-B670-535F02855436}" type="parTrans" cxnId="{DADE1E3D-10E6-4BB3-AA71-A1AB9150D6E4}">
      <dgm:prSet/>
      <dgm:spPr/>
      <dgm:t>
        <a:bodyPr/>
        <a:lstStyle/>
        <a:p>
          <a:endParaRPr lang="en-US"/>
        </a:p>
      </dgm:t>
    </dgm:pt>
    <dgm:pt modelId="{33C2E9DA-52EF-4422-AEE5-0F13EE6BB7AF}" type="sibTrans" cxnId="{DADE1E3D-10E6-4BB3-AA71-A1AB9150D6E4}">
      <dgm:prSet/>
      <dgm:spPr/>
      <dgm:t>
        <a:bodyPr/>
        <a:lstStyle/>
        <a:p>
          <a:endParaRPr lang="en-US"/>
        </a:p>
      </dgm:t>
    </dgm:pt>
    <dgm:pt modelId="{86BE8A20-AF04-4732-B67F-7F9354241121}">
      <dgm:prSet/>
      <dgm:spPr/>
      <dgm:t>
        <a:bodyPr/>
        <a:lstStyle/>
        <a:p>
          <a:r>
            <a:rPr lang="en-US"/>
            <a:t>Use existing neighborhood resources to help create more opportunities for local youth</a:t>
          </a:r>
        </a:p>
      </dgm:t>
    </dgm:pt>
    <dgm:pt modelId="{F6C57F52-2AFE-45CB-A454-863E1BB5F19F}" type="parTrans" cxnId="{105390A4-F343-4019-9239-6E14F8CBC296}">
      <dgm:prSet/>
      <dgm:spPr/>
      <dgm:t>
        <a:bodyPr/>
        <a:lstStyle/>
        <a:p>
          <a:endParaRPr lang="en-US"/>
        </a:p>
      </dgm:t>
    </dgm:pt>
    <dgm:pt modelId="{7E16A336-40BC-4BD2-8F19-6727716CAF0B}" type="sibTrans" cxnId="{105390A4-F343-4019-9239-6E14F8CBC296}">
      <dgm:prSet/>
      <dgm:spPr/>
      <dgm:t>
        <a:bodyPr/>
        <a:lstStyle/>
        <a:p>
          <a:endParaRPr lang="en-US"/>
        </a:p>
      </dgm:t>
    </dgm:pt>
    <dgm:pt modelId="{CBBA51F6-DD6D-446C-A746-5C50AA826544}" type="pres">
      <dgm:prSet presAssocID="{52219B84-4115-41F7-8289-C82DDF1273D0}" presName="diagram" presStyleCnt="0">
        <dgm:presLayoutVars>
          <dgm:dir/>
          <dgm:resizeHandles val="exact"/>
        </dgm:presLayoutVars>
      </dgm:prSet>
      <dgm:spPr/>
    </dgm:pt>
    <dgm:pt modelId="{DD350FE9-3929-4858-B6D6-7344E6A69896}" type="pres">
      <dgm:prSet presAssocID="{AFFCE1FB-A031-4733-8F3A-9DC78C93FFDF}" presName="node" presStyleLbl="node1" presStyleIdx="0" presStyleCnt="7" custLinFactNeighborY="-1210">
        <dgm:presLayoutVars>
          <dgm:bulletEnabled val="1"/>
        </dgm:presLayoutVars>
      </dgm:prSet>
      <dgm:spPr/>
    </dgm:pt>
    <dgm:pt modelId="{B632B530-56B2-4C95-99C4-F51B82FA1810}" type="pres">
      <dgm:prSet presAssocID="{B01F03EB-9A33-47EF-A85B-62FA1A9BF733}" presName="sibTrans" presStyleCnt="0"/>
      <dgm:spPr/>
    </dgm:pt>
    <dgm:pt modelId="{8F3CB1C6-FF92-419B-AE69-98F57F7F3465}" type="pres">
      <dgm:prSet presAssocID="{5F312D11-23DD-4323-BCC1-D782C769B0B0}" presName="node" presStyleLbl="node1" presStyleIdx="1" presStyleCnt="7">
        <dgm:presLayoutVars>
          <dgm:bulletEnabled val="1"/>
        </dgm:presLayoutVars>
      </dgm:prSet>
      <dgm:spPr/>
    </dgm:pt>
    <dgm:pt modelId="{07106C22-7FC0-4360-AEC7-10658173FD3A}" type="pres">
      <dgm:prSet presAssocID="{54B821CC-8DBE-4B44-9BC7-C922C229D642}" presName="sibTrans" presStyleCnt="0"/>
      <dgm:spPr/>
    </dgm:pt>
    <dgm:pt modelId="{835A65E6-9657-4B3F-9207-CB57FBB78272}" type="pres">
      <dgm:prSet presAssocID="{773E6DF9-E719-45CC-B9A6-E11288E7F453}" presName="node" presStyleLbl="node1" presStyleIdx="2" presStyleCnt="7">
        <dgm:presLayoutVars>
          <dgm:bulletEnabled val="1"/>
        </dgm:presLayoutVars>
      </dgm:prSet>
      <dgm:spPr/>
    </dgm:pt>
    <dgm:pt modelId="{73013D64-B15B-41C1-B1DD-2B234EB4A31C}" type="pres">
      <dgm:prSet presAssocID="{5B4166F8-13E2-4E3A-ACE5-8828D583BBF2}" presName="sibTrans" presStyleCnt="0"/>
      <dgm:spPr/>
    </dgm:pt>
    <dgm:pt modelId="{87DA013A-C705-4EB9-89F3-ABB9A6237590}" type="pres">
      <dgm:prSet presAssocID="{5B73559C-53F9-44DA-A4D1-C4A98F45B213}" presName="node" presStyleLbl="node1" presStyleIdx="3" presStyleCnt="7">
        <dgm:presLayoutVars>
          <dgm:bulletEnabled val="1"/>
        </dgm:presLayoutVars>
      </dgm:prSet>
      <dgm:spPr/>
    </dgm:pt>
    <dgm:pt modelId="{0AFC3EAE-F5E3-4C96-8BFE-91A3303C3AC2}" type="pres">
      <dgm:prSet presAssocID="{4324F260-5C1C-4C11-997B-1EF405A428D9}" presName="sibTrans" presStyleCnt="0"/>
      <dgm:spPr/>
    </dgm:pt>
    <dgm:pt modelId="{FE68541E-BB19-4ED3-BCD1-FAA1EB6961F1}" type="pres">
      <dgm:prSet presAssocID="{502EA88B-6882-47EC-8292-83D754A15F0B}" presName="node" presStyleLbl="node1" presStyleIdx="4" presStyleCnt="7">
        <dgm:presLayoutVars>
          <dgm:bulletEnabled val="1"/>
        </dgm:presLayoutVars>
      </dgm:prSet>
      <dgm:spPr/>
    </dgm:pt>
    <dgm:pt modelId="{4A197557-ABB3-4A5B-8A70-AF48D9ED01FA}" type="pres">
      <dgm:prSet presAssocID="{87FC29ED-CE48-47DA-8024-92C901CA1560}" presName="sibTrans" presStyleCnt="0"/>
      <dgm:spPr/>
    </dgm:pt>
    <dgm:pt modelId="{EDEDC3C8-402B-4C31-A1C6-AA478A423237}" type="pres">
      <dgm:prSet presAssocID="{5E444A24-ABEB-438E-A2A9-C5FAB36333F8}" presName="node" presStyleLbl="node1" presStyleIdx="5" presStyleCnt="7">
        <dgm:presLayoutVars>
          <dgm:bulletEnabled val="1"/>
        </dgm:presLayoutVars>
      </dgm:prSet>
      <dgm:spPr/>
    </dgm:pt>
    <dgm:pt modelId="{C72419E5-4B4C-4F9A-AFC6-97A423BE7EE3}" type="pres">
      <dgm:prSet presAssocID="{33C2E9DA-52EF-4422-AEE5-0F13EE6BB7AF}" presName="sibTrans" presStyleCnt="0"/>
      <dgm:spPr/>
    </dgm:pt>
    <dgm:pt modelId="{6FEA58B8-E952-4792-B4C5-A199105A1ADE}" type="pres">
      <dgm:prSet presAssocID="{86BE8A20-AF04-4732-B67F-7F9354241121}" presName="node" presStyleLbl="node1" presStyleIdx="6" presStyleCnt="7">
        <dgm:presLayoutVars>
          <dgm:bulletEnabled val="1"/>
        </dgm:presLayoutVars>
      </dgm:prSet>
      <dgm:spPr/>
    </dgm:pt>
  </dgm:ptLst>
  <dgm:cxnLst>
    <dgm:cxn modelId="{628DE40F-5577-4106-ADC7-5B946F233FA6}" type="presOf" srcId="{773E6DF9-E719-45CC-B9A6-E11288E7F453}" destId="{835A65E6-9657-4B3F-9207-CB57FBB78272}" srcOrd="0" destOrd="0" presId="urn:microsoft.com/office/officeart/2005/8/layout/default"/>
    <dgm:cxn modelId="{FE166C1B-C01C-49D0-A07D-14E2E173B6DC}" srcId="{52219B84-4115-41F7-8289-C82DDF1273D0}" destId="{AFFCE1FB-A031-4733-8F3A-9DC78C93FFDF}" srcOrd="0" destOrd="0" parTransId="{37AD6B21-A55F-4EC1-B194-59C591E03AC1}" sibTransId="{B01F03EB-9A33-47EF-A85B-62FA1A9BF733}"/>
    <dgm:cxn modelId="{4851CD25-5A06-4D6C-B3F0-76CBC9FD9376}" type="presOf" srcId="{5B73559C-53F9-44DA-A4D1-C4A98F45B213}" destId="{87DA013A-C705-4EB9-89F3-ABB9A6237590}" srcOrd="0" destOrd="0" presId="urn:microsoft.com/office/officeart/2005/8/layout/default"/>
    <dgm:cxn modelId="{DADE1E3D-10E6-4BB3-AA71-A1AB9150D6E4}" srcId="{52219B84-4115-41F7-8289-C82DDF1273D0}" destId="{5E444A24-ABEB-438E-A2A9-C5FAB36333F8}" srcOrd="5" destOrd="0" parTransId="{40E81592-7485-4BA3-B670-535F02855436}" sibTransId="{33C2E9DA-52EF-4422-AEE5-0F13EE6BB7AF}"/>
    <dgm:cxn modelId="{E4EE3B46-CC11-4E7A-9BEB-1E394E5C69ED}" type="presOf" srcId="{502EA88B-6882-47EC-8292-83D754A15F0B}" destId="{FE68541E-BB19-4ED3-BCD1-FAA1EB6961F1}" srcOrd="0" destOrd="0" presId="urn:microsoft.com/office/officeart/2005/8/layout/default"/>
    <dgm:cxn modelId="{4AE0586C-B5B7-4CC8-8000-C2AFF8B1025D}" type="presOf" srcId="{52219B84-4115-41F7-8289-C82DDF1273D0}" destId="{CBBA51F6-DD6D-446C-A746-5C50AA826544}" srcOrd="0" destOrd="0" presId="urn:microsoft.com/office/officeart/2005/8/layout/default"/>
    <dgm:cxn modelId="{CD554E77-0EDB-4B18-AD78-0CF5887D1C29}" srcId="{52219B84-4115-41F7-8289-C82DDF1273D0}" destId="{502EA88B-6882-47EC-8292-83D754A15F0B}" srcOrd="4" destOrd="0" parTransId="{11670596-8685-490E-8ED6-5895ACF516BF}" sibTransId="{87FC29ED-CE48-47DA-8024-92C901CA1560}"/>
    <dgm:cxn modelId="{DD69D857-0671-4ED4-9674-67F87173BA3C}" srcId="{52219B84-4115-41F7-8289-C82DDF1273D0}" destId="{773E6DF9-E719-45CC-B9A6-E11288E7F453}" srcOrd="2" destOrd="0" parTransId="{F8F5D056-95B3-43E9-B500-B1512AFBB526}" sibTransId="{5B4166F8-13E2-4E3A-ACE5-8828D583BBF2}"/>
    <dgm:cxn modelId="{4DCF087D-D874-49A0-B788-7B68835C0810}" srcId="{52219B84-4115-41F7-8289-C82DDF1273D0}" destId="{5B73559C-53F9-44DA-A4D1-C4A98F45B213}" srcOrd="3" destOrd="0" parTransId="{967A9381-09E7-438C-AC6D-A4750424C56A}" sibTransId="{4324F260-5C1C-4C11-997B-1EF405A428D9}"/>
    <dgm:cxn modelId="{105390A4-F343-4019-9239-6E14F8CBC296}" srcId="{52219B84-4115-41F7-8289-C82DDF1273D0}" destId="{86BE8A20-AF04-4732-B67F-7F9354241121}" srcOrd="6" destOrd="0" parTransId="{F6C57F52-2AFE-45CB-A454-863E1BB5F19F}" sibTransId="{7E16A336-40BC-4BD2-8F19-6727716CAF0B}"/>
    <dgm:cxn modelId="{2100DCB9-52E9-48A5-B992-A91C93D171B8}" type="presOf" srcId="{5F312D11-23DD-4323-BCC1-D782C769B0B0}" destId="{8F3CB1C6-FF92-419B-AE69-98F57F7F3465}" srcOrd="0" destOrd="0" presId="urn:microsoft.com/office/officeart/2005/8/layout/default"/>
    <dgm:cxn modelId="{F0AB56BD-23DC-421F-B6A9-1A13F942D61C}" srcId="{52219B84-4115-41F7-8289-C82DDF1273D0}" destId="{5F312D11-23DD-4323-BCC1-D782C769B0B0}" srcOrd="1" destOrd="0" parTransId="{87C4AE65-9CD2-431E-9F48-189876D29213}" sibTransId="{54B821CC-8DBE-4B44-9BC7-C922C229D642}"/>
    <dgm:cxn modelId="{11924CC0-0C8F-4B36-9936-0D0FF0A55450}" type="presOf" srcId="{86BE8A20-AF04-4732-B67F-7F9354241121}" destId="{6FEA58B8-E952-4792-B4C5-A199105A1ADE}" srcOrd="0" destOrd="0" presId="urn:microsoft.com/office/officeart/2005/8/layout/default"/>
    <dgm:cxn modelId="{F19819D4-A6CC-4EDC-8B91-D88E385C35D7}" type="presOf" srcId="{AFFCE1FB-A031-4733-8F3A-9DC78C93FFDF}" destId="{DD350FE9-3929-4858-B6D6-7344E6A69896}" srcOrd="0" destOrd="0" presId="urn:microsoft.com/office/officeart/2005/8/layout/default"/>
    <dgm:cxn modelId="{A668DFE5-D37A-48CF-B1BA-8BC3166583C1}" type="presOf" srcId="{5E444A24-ABEB-438E-A2A9-C5FAB36333F8}" destId="{EDEDC3C8-402B-4C31-A1C6-AA478A423237}" srcOrd="0" destOrd="0" presId="urn:microsoft.com/office/officeart/2005/8/layout/default"/>
    <dgm:cxn modelId="{7F2B4455-8870-4A15-87AE-17D3B172FC98}" type="presParOf" srcId="{CBBA51F6-DD6D-446C-A746-5C50AA826544}" destId="{DD350FE9-3929-4858-B6D6-7344E6A69896}" srcOrd="0" destOrd="0" presId="urn:microsoft.com/office/officeart/2005/8/layout/default"/>
    <dgm:cxn modelId="{0CEB18D6-6A99-44AD-A7E3-362418B5E214}" type="presParOf" srcId="{CBBA51F6-DD6D-446C-A746-5C50AA826544}" destId="{B632B530-56B2-4C95-99C4-F51B82FA1810}" srcOrd="1" destOrd="0" presId="urn:microsoft.com/office/officeart/2005/8/layout/default"/>
    <dgm:cxn modelId="{325D4E3F-B93B-44CB-9728-B80345090745}" type="presParOf" srcId="{CBBA51F6-DD6D-446C-A746-5C50AA826544}" destId="{8F3CB1C6-FF92-419B-AE69-98F57F7F3465}" srcOrd="2" destOrd="0" presId="urn:microsoft.com/office/officeart/2005/8/layout/default"/>
    <dgm:cxn modelId="{B0B3292E-7241-44D2-8286-176F47E03195}" type="presParOf" srcId="{CBBA51F6-DD6D-446C-A746-5C50AA826544}" destId="{07106C22-7FC0-4360-AEC7-10658173FD3A}" srcOrd="3" destOrd="0" presId="urn:microsoft.com/office/officeart/2005/8/layout/default"/>
    <dgm:cxn modelId="{E3A2BAA3-159F-41BB-8E7A-E45D2E3CC979}" type="presParOf" srcId="{CBBA51F6-DD6D-446C-A746-5C50AA826544}" destId="{835A65E6-9657-4B3F-9207-CB57FBB78272}" srcOrd="4" destOrd="0" presId="urn:microsoft.com/office/officeart/2005/8/layout/default"/>
    <dgm:cxn modelId="{8659D82B-C5F6-4E7A-85FB-1D1BEDFFA4AE}" type="presParOf" srcId="{CBBA51F6-DD6D-446C-A746-5C50AA826544}" destId="{73013D64-B15B-41C1-B1DD-2B234EB4A31C}" srcOrd="5" destOrd="0" presId="urn:microsoft.com/office/officeart/2005/8/layout/default"/>
    <dgm:cxn modelId="{58D2BCB2-4134-4F9D-B111-73056637AAE3}" type="presParOf" srcId="{CBBA51F6-DD6D-446C-A746-5C50AA826544}" destId="{87DA013A-C705-4EB9-89F3-ABB9A6237590}" srcOrd="6" destOrd="0" presId="urn:microsoft.com/office/officeart/2005/8/layout/default"/>
    <dgm:cxn modelId="{C724C375-18BD-4785-8527-C53180C1140C}" type="presParOf" srcId="{CBBA51F6-DD6D-446C-A746-5C50AA826544}" destId="{0AFC3EAE-F5E3-4C96-8BFE-91A3303C3AC2}" srcOrd="7" destOrd="0" presId="urn:microsoft.com/office/officeart/2005/8/layout/default"/>
    <dgm:cxn modelId="{A9B6F063-06C4-4082-ADCD-1EE0DD9B4237}" type="presParOf" srcId="{CBBA51F6-DD6D-446C-A746-5C50AA826544}" destId="{FE68541E-BB19-4ED3-BCD1-FAA1EB6961F1}" srcOrd="8" destOrd="0" presId="urn:microsoft.com/office/officeart/2005/8/layout/default"/>
    <dgm:cxn modelId="{9F878B74-151E-49A6-BB68-89560C68FD72}" type="presParOf" srcId="{CBBA51F6-DD6D-446C-A746-5C50AA826544}" destId="{4A197557-ABB3-4A5B-8A70-AF48D9ED01FA}" srcOrd="9" destOrd="0" presId="urn:microsoft.com/office/officeart/2005/8/layout/default"/>
    <dgm:cxn modelId="{AC7A530D-59B2-4340-9227-9202DD8EF517}" type="presParOf" srcId="{CBBA51F6-DD6D-446C-A746-5C50AA826544}" destId="{EDEDC3C8-402B-4C31-A1C6-AA478A423237}" srcOrd="10" destOrd="0" presId="urn:microsoft.com/office/officeart/2005/8/layout/default"/>
    <dgm:cxn modelId="{F5615A8C-7BED-4A4C-83B5-A8888D5472CC}" type="presParOf" srcId="{CBBA51F6-DD6D-446C-A746-5C50AA826544}" destId="{C72419E5-4B4C-4F9A-AFC6-97A423BE7EE3}" srcOrd="11" destOrd="0" presId="urn:microsoft.com/office/officeart/2005/8/layout/default"/>
    <dgm:cxn modelId="{46F3AA8F-5FA7-4ED9-A231-A98849290CD5}" type="presParOf" srcId="{CBBA51F6-DD6D-446C-A746-5C50AA826544}" destId="{6FEA58B8-E952-4792-B4C5-A199105A1ADE}"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2FC64CF-D338-464A-A1F8-9B23D11EE32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C0F7A0A-B5C4-44E3-B11E-508F64547A53}">
      <dgm:prSet/>
      <dgm:spPr/>
      <dgm:t>
        <a:bodyPr/>
        <a:lstStyle/>
        <a:p>
          <a:r>
            <a:rPr lang="en-US" dirty="0"/>
            <a:t>Work on improving the quality of existing properties.</a:t>
          </a:r>
        </a:p>
      </dgm:t>
    </dgm:pt>
    <dgm:pt modelId="{3E9EAA8A-83B1-4B5E-B834-E24F3C42056E}" type="parTrans" cxnId="{5234DCAF-0D24-4055-8F4E-BD0B345DAB03}">
      <dgm:prSet/>
      <dgm:spPr/>
      <dgm:t>
        <a:bodyPr/>
        <a:lstStyle/>
        <a:p>
          <a:endParaRPr lang="en-US"/>
        </a:p>
      </dgm:t>
    </dgm:pt>
    <dgm:pt modelId="{C0D974CA-629B-4920-952D-76246574BD67}" type="sibTrans" cxnId="{5234DCAF-0D24-4055-8F4E-BD0B345DAB03}">
      <dgm:prSet/>
      <dgm:spPr/>
      <dgm:t>
        <a:bodyPr/>
        <a:lstStyle/>
        <a:p>
          <a:endParaRPr lang="en-US"/>
        </a:p>
      </dgm:t>
    </dgm:pt>
    <dgm:pt modelId="{CDF1A304-8684-48E4-96D2-B693EB59AE58}">
      <dgm:prSet/>
      <dgm:spPr/>
      <dgm:t>
        <a:bodyPr/>
        <a:lstStyle/>
        <a:p>
          <a:r>
            <a:rPr lang="en-US" dirty="0"/>
            <a:t>Fair and affordable housing for all residents. </a:t>
          </a:r>
          <a:endParaRPr lang="en-US" b="1" dirty="0"/>
        </a:p>
      </dgm:t>
    </dgm:pt>
    <dgm:pt modelId="{70387215-960B-46DE-B891-AADE16722F8B}" type="parTrans" cxnId="{46475BA6-79A5-4E72-9A45-1583315AC877}">
      <dgm:prSet/>
      <dgm:spPr/>
      <dgm:t>
        <a:bodyPr/>
        <a:lstStyle/>
        <a:p>
          <a:endParaRPr lang="en-US"/>
        </a:p>
      </dgm:t>
    </dgm:pt>
    <dgm:pt modelId="{38440C59-084B-41D8-85FB-AA123A226A63}" type="sibTrans" cxnId="{46475BA6-79A5-4E72-9A45-1583315AC877}">
      <dgm:prSet/>
      <dgm:spPr/>
      <dgm:t>
        <a:bodyPr/>
        <a:lstStyle/>
        <a:p>
          <a:endParaRPr lang="en-US"/>
        </a:p>
      </dgm:t>
    </dgm:pt>
    <dgm:pt modelId="{E9383B6D-9F62-4676-9BEB-24F9FB160DE4}">
      <dgm:prSet/>
      <dgm:spPr/>
      <dgm:t>
        <a:bodyPr/>
        <a:lstStyle/>
        <a:p>
          <a:r>
            <a:rPr lang="en-US" dirty="0"/>
            <a:t>Increase different types of housing in our neighborhoods. </a:t>
          </a:r>
          <a:endParaRPr lang="en-US" b="1" dirty="0"/>
        </a:p>
      </dgm:t>
    </dgm:pt>
    <dgm:pt modelId="{4573B152-69D2-4BAC-9A54-D6D21FCEBFEA}" type="parTrans" cxnId="{35C96AA9-D3DE-43B5-BEA5-0E6B1DC0F3E6}">
      <dgm:prSet/>
      <dgm:spPr/>
      <dgm:t>
        <a:bodyPr/>
        <a:lstStyle/>
        <a:p>
          <a:endParaRPr lang="en-US"/>
        </a:p>
      </dgm:t>
    </dgm:pt>
    <dgm:pt modelId="{1CBA9F63-1C85-48BC-A0CB-E29101C18D8B}" type="sibTrans" cxnId="{35C96AA9-D3DE-43B5-BEA5-0E6B1DC0F3E6}">
      <dgm:prSet/>
      <dgm:spPr/>
      <dgm:t>
        <a:bodyPr/>
        <a:lstStyle/>
        <a:p>
          <a:endParaRPr lang="en-US"/>
        </a:p>
      </dgm:t>
    </dgm:pt>
    <dgm:pt modelId="{A00A8A41-C328-4A60-8ACD-3D1A5D4F742A}">
      <dgm:prSet/>
      <dgm:spPr/>
      <dgm:t>
        <a:bodyPr/>
        <a:lstStyle/>
        <a:p>
          <a:r>
            <a:rPr lang="en-US" dirty="0"/>
            <a:t>Work on improving the property values of existing properties.</a:t>
          </a:r>
        </a:p>
      </dgm:t>
    </dgm:pt>
    <dgm:pt modelId="{DAF98AC1-0994-4502-8049-080B41433A15}" type="parTrans" cxnId="{4B1A9D27-E0EE-4A93-B3D7-D30A4990ED8E}">
      <dgm:prSet/>
      <dgm:spPr/>
      <dgm:t>
        <a:bodyPr/>
        <a:lstStyle/>
        <a:p>
          <a:endParaRPr lang="en-US"/>
        </a:p>
      </dgm:t>
    </dgm:pt>
    <dgm:pt modelId="{BAEF7BF8-1B50-4476-9E5B-2B2436CBEEC2}" type="sibTrans" cxnId="{4B1A9D27-E0EE-4A93-B3D7-D30A4990ED8E}">
      <dgm:prSet/>
      <dgm:spPr/>
      <dgm:t>
        <a:bodyPr/>
        <a:lstStyle/>
        <a:p>
          <a:endParaRPr lang="en-US"/>
        </a:p>
      </dgm:t>
    </dgm:pt>
    <dgm:pt modelId="{4404FB46-8618-4BA3-B5C8-C43DAEA73CD3}">
      <dgm:prSet/>
      <dgm:spPr/>
      <dgm:t>
        <a:bodyPr/>
        <a:lstStyle/>
        <a:p>
          <a:r>
            <a:rPr lang="en-US" dirty="0"/>
            <a:t>Increase the amount of homeowners in our neighborhoods.</a:t>
          </a:r>
        </a:p>
      </dgm:t>
    </dgm:pt>
    <dgm:pt modelId="{A8492F1F-E85F-4E74-B1A0-CCA8DF2F75EF}" type="parTrans" cxnId="{FC92F20A-9439-4833-A4AC-3615E17EED0F}">
      <dgm:prSet/>
      <dgm:spPr/>
      <dgm:t>
        <a:bodyPr/>
        <a:lstStyle/>
        <a:p>
          <a:endParaRPr lang="en-US"/>
        </a:p>
      </dgm:t>
    </dgm:pt>
    <dgm:pt modelId="{25C28B7D-BAB7-4920-B7EF-A2A2146FA090}" type="sibTrans" cxnId="{FC92F20A-9439-4833-A4AC-3615E17EED0F}">
      <dgm:prSet/>
      <dgm:spPr/>
      <dgm:t>
        <a:bodyPr/>
        <a:lstStyle/>
        <a:p>
          <a:endParaRPr lang="en-US"/>
        </a:p>
      </dgm:t>
    </dgm:pt>
    <dgm:pt modelId="{BB730337-6EAF-4DC9-961F-BD281B2C302A}" type="pres">
      <dgm:prSet presAssocID="{E2FC64CF-D338-464A-A1F8-9B23D11EE32E}" presName="diagram" presStyleCnt="0">
        <dgm:presLayoutVars>
          <dgm:dir/>
          <dgm:resizeHandles val="exact"/>
        </dgm:presLayoutVars>
      </dgm:prSet>
      <dgm:spPr/>
    </dgm:pt>
    <dgm:pt modelId="{1FE4A6CA-BA38-4A9F-940E-0119BAC79E0A}" type="pres">
      <dgm:prSet presAssocID="{2C0F7A0A-B5C4-44E3-B11E-508F64547A53}" presName="node" presStyleLbl="node1" presStyleIdx="0" presStyleCnt="5" custScaleX="62204" custScaleY="49763" custLinFactNeighborX="0" custLinFactNeighborY="480">
        <dgm:presLayoutVars>
          <dgm:bulletEnabled val="1"/>
        </dgm:presLayoutVars>
      </dgm:prSet>
      <dgm:spPr/>
    </dgm:pt>
    <dgm:pt modelId="{06546CEE-13C2-473F-8BD4-6601FF71EEDF}" type="pres">
      <dgm:prSet presAssocID="{C0D974CA-629B-4920-952D-76246574BD67}" presName="sibTrans" presStyleCnt="0"/>
      <dgm:spPr/>
    </dgm:pt>
    <dgm:pt modelId="{4A35F70B-37A3-44C3-9C11-AB4970A73CAF}" type="pres">
      <dgm:prSet presAssocID="{CDF1A304-8684-48E4-96D2-B693EB59AE58}" presName="node" presStyleLbl="node1" presStyleIdx="1" presStyleCnt="5" custScaleX="62204" custScaleY="49763" custLinFactNeighborX="0" custLinFactNeighborY="480">
        <dgm:presLayoutVars>
          <dgm:bulletEnabled val="1"/>
        </dgm:presLayoutVars>
      </dgm:prSet>
      <dgm:spPr/>
    </dgm:pt>
    <dgm:pt modelId="{5C651C52-B3FC-47D0-9F32-A331EC276930}" type="pres">
      <dgm:prSet presAssocID="{38440C59-084B-41D8-85FB-AA123A226A63}" presName="sibTrans" presStyleCnt="0"/>
      <dgm:spPr/>
    </dgm:pt>
    <dgm:pt modelId="{249DF41E-0B61-49F7-AA97-00A3449219B1}" type="pres">
      <dgm:prSet presAssocID="{E9383B6D-9F62-4676-9BEB-24F9FB160DE4}" presName="node" presStyleLbl="node1" presStyleIdx="2" presStyleCnt="5" custScaleX="62204" custScaleY="49763" custLinFactNeighborX="0" custLinFactNeighborY="480">
        <dgm:presLayoutVars>
          <dgm:bulletEnabled val="1"/>
        </dgm:presLayoutVars>
      </dgm:prSet>
      <dgm:spPr/>
    </dgm:pt>
    <dgm:pt modelId="{DA884597-FDD7-413E-8961-6C944F3D4645}" type="pres">
      <dgm:prSet presAssocID="{1CBA9F63-1C85-48BC-A0CB-E29101C18D8B}" presName="sibTrans" presStyleCnt="0"/>
      <dgm:spPr/>
    </dgm:pt>
    <dgm:pt modelId="{1A9C2FD6-9B55-44F5-A03C-065E88474E36}" type="pres">
      <dgm:prSet presAssocID="{A00A8A41-C328-4A60-8ACD-3D1A5D4F742A}" presName="node" presStyleLbl="node1" presStyleIdx="3" presStyleCnt="5" custScaleX="62204" custScaleY="49763" custLinFactNeighborX="0" custLinFactNeighborY="480">
        <dgm:presLayoutVars>
          <dgm:bulletEnabled val="1"/>
        </dgm:presLayoutVars>
      </dgm:prSet>
      <dgm:spPr/>
    </dgm:pt>
    <dgm:pt modelId="{AFE5BE00-5F38-492B-A859-E82E21873638}" type="pres">
      <dgm:prSet presAssocID="{BAEF7BF8-1B50-4476-9E5B-2B2436CBEEC2}" presName="sibTrans" presStyleCnt="0"/>
      <dgm:spPr/>
    </dgm:pt>
    <dgm:pt modelId="{7132CDAE-58FD-40E9-8CE6-3A3E1DF7F60C}" type="pres">
      <dgm:prSet presAssocID="{4404FB46-8618-4BA3-B5C8-C43DAEA73CD3}" presName="node" presStyleLbl="node1" presStyleIdx="4" presStyleCnt="5" custScaleX="62204" custScaleY="49763" custLinFactNeighborX="0" custLinFactNeighborY="480">
        <dgm:presLayoutVars>
          <dgm:bulletEnabled val="1"/>
        </dgm:presLayoutVars>
      </dgm:prSet>
      <dgm:spPr/>
    </dgm:pt>
  </dgm:ptLst>
  <dgm:cxnLst>
    <dgm:cxn modelId="{FC92F20A-9439-4833-A4AC-3615E17EED0F}" srcId="{E2FC64CF-D338-464A-A1F8-9B23D11EE32E}" destId="{4404FB46-8618-4BA3-B5C8-C43DAEA73CD3}" srcOrd="4" destOrd="0" parTransId="{A8492F1F-E85F-4E74-B1A0-CCA8DF2F75EF}" sibTransId="{25C28B7D-BAB7-4920-B7EF-A2A2146FA090}"/>
    <dgm:cxn modelId="{28675C0E-9ADA-4E07-B62C-F2688D530A1B}" type="presOf" srcId="{CDF1A304-8684-48E4-96D2-B693EB59AE58}" destId="{4A35F70B-37A3-44C3-9C11-AB4970A73CAF}" srcOrd="0" destOrd="0" presId="urn:microsoft.com/office/officeart/2005/8/layout/default"/>
    <dgm:cxn modelId="{4B1A9D27-E0EE-4A93-B3D7-D30A4990ED8E}" srcId="{E2FC64CF-D338-464A-A1F8-9B23D11EE32E}" destId="{A00A8A41-C328-4A60-8ACD-3D1A5D4F742A}" srcOrd="3" destOrd="0" parTransId="{DAF98AC1-0994-4502-8049-080B41433A15}" sibTransId="{BAEF7BF8-1B50-4476-9E5B-2B2436CBEEC2}"/>
    <dgm:cxn modelId="{1AA39069-3DFC-4DB9-A329-2A381E62845A}" type="presOf" srcId="{E9383B6D-9F62-4676-9BEB-24F9FB160DE4}" destId="{249DF41E-0B61-49F7-AA97-00A3449219B1}" srcOrd="0" destOrd="0" presId="urn:microsoft.com/office/officeart/2005/8/layout/default"/>
    <dgm:cxn modelId="{C2680A77-BE07-4340-B375-F8948A538D80}" type="presOf" srcId="{A00A8A41-C328-4A60-8ACD-3D1A5D4F742A}" destId="{1A9C2FD6-9B55-44F5-A03C-065E88474E36}" srcOrd="0" destOrd="0" presId="urn:microsoft.com/office/officeart/2005/8/layout/default"/>
    <dgm:cxn modelId="{46475BA6-79A5-4E72-9A45-1583315AC877}" srcId="{E2FC64CF-D338-464A-A1F8-9B23D11EE32E}" destId="{CDF1A304-8684-48E4-96D2-B693EB59AE58}" srcOrd="1" destOrd="0" parTransId="{70387215-960B-46DE-B891-AADE16722F8B}" sibTransId="{38440C59-084B-41D8-85FB-AA123A226A63}"/>
    <dgm:cxn modelId="{35C96AA9-D3DE-43B5-BEA5-0E6B1DC0F3E6}" srcId="{E2FC64CF-D338-464A-A1F8-9B23D11EE32E}" destId="{E9383B6D-9F62-4676-9BEB-24F9FB160DE4}" srcOrd="2" destOrd="0" parTransId="{4573B152-69D2-4BAC-9A54-D6D21FCEBFEA}" sibTransId="{1CBA9F63-1C85-48BC-A0CB-E29101C18D8B}"/>
    <dgm:cxn modelId="{BC7BFFAC-36BB-48DB-99DB-609B14723B1F}" type="presOf" srcId="{E2FC64CF-D338-464A-A1F8-9B23D11EE32E}" destId="{BB730337-6EAF-4DC9-961F-BD281B2C302A}" srcOrd="0" destOrd="0" presId="urn:microsoft.com/office/officeart/2005/8/layout/default"/>
    <dgm:cxn modelId="{5234DCAF-0D24-4055-8F4E-BD0B345DAB03}" srcId="{E2FC64CF-D338-464A-A1F8-9B23D11EE32E}" destId="{2C0F7A0A-B5C4-44E3-B11E-508F64547A53}" srcOrd="0" destOrd="0" parTransId="{3E9EAA8A-83B1-4B5E-B834-E24F3C42056E}" sibTransId="{C0D974CA-629B-4920-952D-76246574BD67}"/>
    <dgm:cxn modelId="{7E4006C5-A51D-44C6-B7C5-317A71568E84}" type="presOf" srcId="{2C0F7A0A-B5C4-44E3-B11E-508F64547A53}" destId="{1FE4A6CA-BA38-4A9F-940E-0119BAC79E0A}" srcOrd="0" destOrd="0" presId="urn:microsoft.com/office/officeart/2005/8/layout/default"/>
    <dgm:cxn modelId="{56A61EFE-60BF-4D38-A9EE-319532EAC453}" type="presOf" srcId="{4404FB46-8618-4BA3-B5C8-C43DAEA73CD3}" destId="{7132CDAE-58FD-40E9-8CE6-3A3E1DF7F60C}" srcOrd="0" destOrd="0" presId="urn:microsoft.com/office/officeart/2005/8/layout/default"/>
    <dgm:cxn modelId="{A8F87564-DAC6-41FB-BE5B-5E3AF49F1B55}" type="presParOf" srcId="{BB730337-6EAF-4DC9-961F-BD281B2C302A}" destId="{1FE4A6CA-BA38-4A9F-940E-0119BAC79E0A}" srcOrd="0" destOrd="0" presId="urn:microsoft.com/office/officeart/2005/8/layout/default"/>
    <dgm:cxn modelId="{94D1D2CB-1A3B-48AE-9010-E5793F01E299}" type="presParOf" srcId="{BB730337-6EAF-4DC9-961F-BD281B2C302A}" destId="{06546CEE-13C2-473F-8BD4-6601FF71EEDF}" srcOrd="1" destOrd="0" presId="urn:microsoft.com/office/officeart/2005/8/layout/default"/>
    <dgm:cxn modelId="{DF8ABCF3-E723-4EF7-B412-12BC82EE3940}" type="presParOf" srcId="{BB730337-6EAF-4DC9-961F-BD281B2C302A}" destId="{4A35F70B-37A3-44C3-9C11-AB4970A73CAF}" srcOrd="2" destOrd="0" presId="urn:microsoft.com/office/officeart/2005/8/layout/default"/>
    <dgm:cxn modelId="{95C45CB9-18D1-4FEE-91AD-D9536F2A97B3}" type="presParOf" srcId="{BB730337-6EAF-4DC9-961F-BD281B2C302A}" destId="{5C651C52-B3FC-47D0-9F32-A331EC276930}" srcOrd="3" destOrd="0" presId="urn:microsoft.com/office/officeart/2005/8/layout/default"/>
    <dgm:cxn modelId="{C48F717D-7D44-45C8-9431-E2E0AB9E4446}" type="presParOf" srcId="{BB730337-6EAF-4DC9-961F-BD281B2C302A}" destId="{249DF41E-0B61-49F7-AA97-00A3449219B1}" srcOrd="4" destOrd="0" presId="urn:microsoft.com/office/officeart/2005/8/layout/default"/>
    <dgm:cxn modelId="{8AD4D46B-A23F-4195-A640-3F3704A97832}" type="presParOf" srcId="{BB730337-6EAF-4DC9-961F-BD281B2C302A}" destId="{DA884597-FDD7-413E-8961-6C944F3D4645}" srcOrd="5" destOrd="0" presId="urn:microsoft.com/office/officeart/2005/8/layout/default"/>
    <dgm:cxn modelId="{1E25C36D-3DC0-4EA5-A130-CC266E0C159F}" type="presParOf" srcId="{BB730337-6EAF-4DC9-961F-BD281B2C302A}" destId="{1A9C2FD6-9B55-44F5-A03C-065E88474E36}" srcOrd="6" destOrd="0" presId="urn:microsoft.com/office/officeart/2005/8/layout/default"/>
    <dgm:cxn modelId="{B00FDA12-AE61-4439-AF73-2F4054B39E08}" type="presParOf" srcId="{BB730337-6EAF-4DC9-961F-BD281B2C302A}" destId="{AFE5BE00-5F38-492B-A859-E82E21873638}" srcOrd="7" destOrd="0" presId="urn:microsoft.com/office/officeart/2005/8/layout/default"/>
    <dgm:cxn modelId="{F164D189-3AE6-498E-97C3-FA0F35B74DCF}" type="presParOf" srcId="{BB730337-6EAF-4DC9-961F-BD281B2C302A}" destId="{7132CDAE-58FD-40E9-8CE6-3A3E1DF7F60C}"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FC64CF-D338-464A-A1F8-9B23D11EE32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C0F7A0A-B5C4-44E3-B11E-508F64547A53}">
      <dgm:prSet/>
      <dgm:spPr/>
      <dgm:t>
        <a:bodyPr/>
        <a:lstStyle/>
        <a:p>
          <a:r>
            <a:rPr lang="en-US" b="1" dirty="0"/>
            <a:t>Become a model neighborhood for others by forming a community identity. </a:t>
          </a:r>
          <a:endParaRPr lang="en-US" dirty="0"/>
        </a:p>
      </dgm:t>
    </dgm:pt>
    <dgm:pt modelId="{3E9EAA8A-83B1-4B5E-B834-E24F3C42056E}" type="parTrans" cxnId="{5234DCAF-0D24-4055-8F4E-BD0B345DAB03}">
      <dgm:prSet/>
      <dgm:spPr/>
      <dgm:t>
        <a:bodyPr/>
        <a:lstStyle/>
        <a:p>
          <a:endParaRPr lang="en-US"/>
        </a:p>
      </dgm:t>
    </dgm:pt>
    <dgm:pt modelId="{C0D974CA-629B-4920-952D-76246574BD67}" type="sibTrans" cxnId="{5234DCAF-0D24-4055-8F4E-BD0B345DAB03}">
      <dgm:prSet/>
      <dgm:spPr/>
      <dgm:t>
        <a:bodyPr/>
        <a:lstStyle/>
        <a:p>
          <a:endParaRPr lang="en-US"/>
        </a:p>
      </dgm:t>
    </dgm:pt>
    <dgm:pt modelId="{CDF1A304-8684-48E4-96D2-B693EB59AE58}">
      <dgm:prSet/>
      <dgm:spPr/>
      <dgm:t>
        <a:bodyPr/>
        <a:lstStyle/>
        <a:p>
          <a:r>
            <a:rPr lang="en-US" b="1" dirty="0"/>
            <a:t>Become model aging-in-place community.</a:t>
          </a:r>
        </a:p>
      </dgm:t>
    </dgm:pt>
    <dgm:pt modelId="{70387215-960B-46DE-B891-AADE16722F8B}" type="parTrans" cxnId="{46475BA6-79A5-4E72-9A45-1583315AC877}">
      <dgm:prSet/>
      <dgm:spPr/>
      <dgm:t>
        <a:bodyPr/>
        <a:lstStyle/>
        <a:p>
          <a:endParaRPr lang="en-US"/>
        </a:p>
      </dgm:t>
    </dgm:pt>
    <dgm:pt modelId="{38440C59-084B-41D8-85FB-AA123A226A63}" type="sibTrans" cxnId="{46475BA6-79A5-4E72-9A45-1583315AC877}">
      <dgm:prSet/>
      <dgm:spPr/>
      <dgm:t>
        <a:bodyPr/>
        <a:lstStyle/>
        <a:p>
          <a:endParaRPr lang="en-US"/>
        </a:p>
      </dgm:t>
    </dgm:pt>
    <dgm:pt modelId="{E9383B6D-9F62-4676-9BEB-24F9FB160DE4}">
      <dgm:prSet/>
      <dgm:spPr/>
      <dgm:t>
        <a:bodyPr/>
        <a:lstStyle/>
        <a:p>
          <a:r>
            <a:rPr lang="en-US" b="1" dirty="0"/>
            <a:t>Expand access to art, nature, and recreational opportunities. </a:t>
          </a:r>
        </a:p>
      </dgm:t>
    </dgm:pt>
    <dgm:pt modelId="{4573B152-69D2-4BAC-9A54-D6D21FCEBFEA}" type="parTrans" cxnId="{35C96AA9-D3DE-43B5-BEA5-0E6B1DC0F3E6}">
      <dgm:prSet/>
      <dgm:spPr/>
      <dgm:t>
        <a:bodyPr/>
        <a:lstStyle/>
        <a:p>
          <a:endParaRPr lang="en-US"/>
        </a:p>
      </dgm:t>
    </dgm:pt>
    <dgm:pt modelId="{1CBA9F63-1C85-48BC-A0CB-E29101C18D8B}" type="sibTrans" cxnId="{35C96AA9-D3DE-43B5-BEA5-0E6B1DC0F3E6}">
      <dgm:prSet/>
      <dgm:spPr/>
      <dgm:t>
        <a:bodyPr/>
        <a:lstStyle/>
        <a:p>
          <a:endParaRPr lang="en-US"/>
        </a:p>
      </dgm:t>
    </dgm:pt>
    <dgm:pt modelId="{BB730337-6EAF-4DC9-961F-BD281B2C302A}" type="pres">
      <dgm:prSet presAssocID="{E2FC64CF-D338-464A-A1F8-9B23D11EE32E}" presName="diagram" presStyleCnt="0">
        <dgm:presLayoutVars>
          <dgm:dir/>
          <dgm:resizeHandles val="exact"/>
        </dgm:presLayoutVars>
      </dgm:prSet>
      <dgm:spPr/>
    </dgm:pt>
    <dgm:pt modelId="{1FE4A6CA-BA38-4A9F-940E-0119BAC79E0A}" type="pres">
      <dgm:prSet presAssocID="{2C0F7A0A-B5C4-44E3-B11E-508F64547A53}" presName="node" presStyleLbl="node1" presStyleIdx="0" presStyleCnt="3" custScaleX="62204" custScaleY="49763" custLinFactNeighborX="0" custLinFactNeighborY="480">
        <dgm:presLayoutVars>
          <dgm:bulletEnabled val="1"/>
        </dgm:presLayoutVars>
      </dgm:prSet>
      <dgm:spPr/>
    </dgm:pt>
    <dgm:pt modelId="{06546CEE-13C2-473F-8BD4-6601FF71EEDF}" type="pres">
      <dgm:prSet presAssocID="{C0D974CA-629B-4920-952D-76246574BD67}" presName="sibTrans" presStyleCnt="0"/>
      <dgm:spPr/>
    </dgm:pt>
    <dgm:pt modelId="{4A35F70B-37A3-44C3-9C11-AB4970A73CAF}" type="pres">
      <dgm:prSet presAssocID="{CDF1A304-8684-48E4-96D2-B693EB59AE58}" presName="node" presStyleLbl="node1" presStyleIdx="1" presStyleCnt="3" custScaleX="62204" custScaleY="49763" custLinFactNeighborX="0" custLinFactNeighborY="480">
        <dgm:presLayoutVars>
          <dgm:bulletEnabled val="1"/>
        </dgm:presLayoutVars>
      </dgm:prSet>
      <dgm:spPr/>
    </dgm:pt>
    <dgm:pt modelId="{5C651C52-B3FC-47D0-9F32-A331EC276930}" type="pres">
      <dgm:prSet presAssocID="{38440C59-084B-41D8-85FB-AA123A226A63}" presName="sibTrans" presStyleCnt="0"/>
      <dgm:spPr/>
    </dgm:pt>
    <dgm:pt modelId="{249DF41E-0B61-49F7-AA97-00A3449219B1}" type="pres">
      <dgm:prSet presAssocID="{E9383B6D-9F62-4676-9BEB-24F9FB160DE4}" presName="node" presStyleLbl="node1" presStyleIdx="2" presStyleCnt="3" custScaleX="62204" custScaleY="49763" custLinFactNeighborX="0" custLinFactNeighborY="480">
        <dgm:presLayoutVars>
          <dgm:bulletEnabled val="1"/>
        </dgm:presLayoutVars>
      </dgm:prSet>
      <dgm:spPr/>
    </dgm:pt>
  </dgm:ptLst>
  <dgm:cxnLst>
    <dgm:cxn modelId="{28675C0E-9ADA-4E07-B62C-F2688D530A1B}" type="presOf" srcId="{CDF1A304-8684-48E4-96D2-B693EB59AE58}" destId="{4A35F70B-37A3-44C3-9C11-AB4970A73CAF}" srcOrd="0" destOrd="0" presId="urn:microsoft.com/office/officeart/2005/8/layout/default"/>
    <dgm:cxn modelId="{1AA39069-3DFC-4DB9-A329-2A381E62845A}" type="presOf" srcId="{E9383B6D-9F62-4676-9BEB-24F9FB160DE4}" destId="{249DF41E-0B61-49F7-AA97-00A3449219B1}" srcOrd="0" destOrd="0" presId="urn:microsoft.com/office/officeart/2005/8/layout/default"/>
    <dgm:cxn modelId="{46475BA6-79A5-4E72-9A45-1583315AC877}" srcId="{E2FC64CF-D338-464A-A1F8-9B23D11EE32E}" destId="{CDF1A304-8684-48E4-96D2-B693EB59AE58}" srcOrd="1" destOrd="0" parTransId="{70387215-960B-46DE-B891-AADE16722F8B}" sibTransId="{38440C59-084B-41D8-85FB-AA123A226A63}"/>
    <dgm:cxn modelId="{35C96AA9-D3DE-43B5-BEA5-0E6B1DC0F3E6}" srcId="{E2FC64CF-D338-464A-A1F8-9B23D11EE32E}" destId="{E9383B6D-9F62-4676-9BEB-24F9FB160DE4}" srcOrd="2" destOrd="0" parTransId="{4573B152-69D2-4BAC-9A54-D6D21FCEBFEA}" sibTransId="{1CBA9F63-1C85-48BC-A0CB-E29101C18D8B}"/>
    <dgm:cxn modelId="{BC7BFFAC-36BB-48DB-99DB-609B14723B1F}" type="presOf" srcId="{E2FC64CF-D338-464A-A1F8-9B23D11EE32E}" destId="{BB730337-6EAF-4DC9-961F-BD281B2C302A}" srcOrd="0" destOrd="0" presId="urn:microsoft.com/office/officeart/2005/8/layout/default"/>
    <dgm:cxn modelId="{5234DCAF-0D24-4055-8F4E-BD0B345DAB03}" srcId="{E2FC64CF-D338-464A-A1F8-9B23D11EE32E}" destId="{2C0F7A0A-B5C4-44E3-B11E-508F64547A53}" srcOrd="0" destOrd="0" parTransId="{3E9EAA8A-83B1-4B5E-B834-E24F3C42056E}" sibTransId="{C0D974CA-629B-4920-952D-76246574BD67}"/>
    <dgm:cxn modelId="{7E4006C5-A51D-44C6-B7C5-317A71568E84}" type="presOf" srcId="{2C0F7A0A-B5C4-44E3-B11E-508F64547A53}" destId="{1FE4A6CA-BA38-4A9F-940E-0119BAC79E0A}" srcOrd="0" destOrd="0" presId="urn:microsoft.com/office/officeart/2005/8/layout/default"/>
    <dgm:cxn modelId="{A8F87564-DAC6-41FB-BE5B-5E3AF49F1B55}" type="presParOf" srcId="{BB730337-6EAF-4DC9-961F-BD281B2C302A}" destId="{1FE4A6CA-BA38-4A9F-940E-0119BAC79E0A}" srcOrd="0" destOrd="0" presId="urn:microsoft.com/office/officeart/2005/8/layout/default"/>
    <dgm:cxn modelId="{94D1D2CB-1A3B-48AE-9010-E5793F01E299}" type="presParOf" srcId="{BB730337-6EAF-4DC9-961F-BD281B2C302A}" destId="{06546CEE-13C2-473F-8BD4-6601FF71EEDF}" srcOrd="1" destOrd="0" presId="urn:microsoft.com/office/officeart/2005/8/layout/default"/>
    <dgm:cxn modelId="{DF8ABCF3-E723-4EF7-B412-12BC82EE3940}" type="presParOf" srcId="{BB730337-6EAF-4DC9-961F-BD281B2C302A}" destId="{4A35F70B-37A3-44C3-9C11-AB4970A73CAF}" srcOrd="2" destOrd="0" presId="urn:microsoft.com/office/officeart/2005/8/layout/default"/>
    <dgm:cxn modelId="{95C45CB9-18D1-4FEE-91AD-D9536F2A97B3}" type="presParOf" srcId="{BB730337-6EAF-4DC9-961F-BD281B2C302A}" destId="{5C651C52-B3FC-47D0-9F32-A331EC276930}" srcOrd="3" destOrd="0" presId="urn:microsoft.com/office/officeart/2005/8/layout/default"/>
    <dgm:cxn modelId="{C48F717D-7D44-45C8-9431-E2E0AB9E4446}" type="presParOf" srcId="{BB730337-6EAF-4DC9-961F-BD281B2C302A}" destId="{249DF41E-0B61-49F7-AA97-00A3449219B1}"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6EB0D-8A5F-4CCE-9F10-D55AD5B79244}">
      <dsp:nvSpPr>
        <dsp:cNvPr id="0" name=""/>
        <dsp:cNvSpPr/>
      </dsp:nvSpPr>
      <dsp:spPr>
        <a:xfrm>
          <a:off x="3122" y="825214"/>
          <a:ext cx="2477535" cy="148652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t>Accessible and affordable food in their communities.</a:t>
          </a:r>
          <a:endParaRPr lang="en-US" sz="2200" kern="1200" dirty="0"/>
        </a:p>
      </dsp:txBody>
      <dsp:txXfrm>
        <a:off x="3122" y="825214"/>
        <a:ext cx="2477535" cy="1486521"/>
      </dsp:txXfrm>
    </dsp:sp>
    <dsp:sp modelId="{1FE4A6CA-BA38-4A9F-940E-0119BAC79E0A}">
      <dsp:nvSpPr>
        <dsp:cNvPr id="0" name=""/>
        <dsp:cNvSpPr/>
      </dsp:nvSpPr>
      <dsp:spPr>
        <a:xfrm>
          <a:off x="2728412" y="825214"/>
          <a:ext cx="2477535" cy="148652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t>Clean and safe Pleasant Run Parkway.</a:t>
          </a:r>
          <a:endParaRPr lang="en-US" sz="2200" kern="1200" dirty="0"/>
        </a:p>
      </dsp:txBody>
      <dsp:txXfrm>
        <a:off x="2728412" y="825214"/>
        <a:ext cx="2477535" cy="1486521"/>
      </dsp:txXfrm>
    </dsp:sp>
    <dsp:sp modelId="{EAC77094-81C5-42EF-B61B-A0D02ECFEB2F}">
      <dsp:nvSpPr>
        <dsp:cNvPr id="0" name=""/>
        <dsp:cNvSpPr/>
      </dsp:nvSpPr>
      <dsp:spPr>
        <a:xfrm>
          <a:off x="5453701" y="825214"/>
          <a:ext cx="2477535" cy="148652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a:t>Clean public areas.</a:t>
          </a:r>
          <a:endParaRPr lang="en-US" sz="2200" kern="1200"/>
        </a:p>
      </dsp:txBody>
      <dsp:txXfrm>
        <a:off x="5453701" y="825214"/>
        <a:ext cx="2477535" cy="1486521"/>
      </dsp:txXfrm>
    </dsp:sp>
    <dsp:sp modelId="{E350436A-FCCF-42AF-8D06-AA127A67A412}">
      <dsp:nvSpPr>
        <dsp:cNvPr id="0" name=""/>
        <dsp:cNvSpPr/>
      </dsp:nvSpPr>
      <dsp:spPr>
        <a:xfrm>
          <a:off x="8178990" y="825214"/>
          <a:ext cx="2477535" cy="148652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a:t>Improved relationships with IMPD for public safety.</a:t>
          </a:r>
          <a:endParaRPr lang="en-US" sz="2200" kern="1200"/>
        </a:p>
      </dsp:txBody>
      <dsp:txXfrm>
        <a:off x="8178990" y="825214"/>
        <a:ext cx="2477535" cy="1486521"/>
      </dsp:txXfrm>
    </dsp:sp>
    <dsp:sp modelId="{6714D4C4-C178-4CE4-819C-EF2A75A951C1}">
      <dsp:nvSpPr>
        <dsp:cNvPr id="0" name=""/>
        <dsp:cNvSpPr/>
      </dsp:nvSpPr>
      <dsp:spPr>
        <a:xfrm>
          <a:off x="3122" y="2559489"/>
          <a:ext cx="2477535" cy="148652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dirty="0"/>
            <a:t>Accessible and affordable food via community gardens in schools.</a:t>
          </a:r>
          <a:endParaRPr lang="en-US" sz="2200" kern="1200" dirty="0"/>
        </a:p>
      </dsp:txBody>
      <dsp:txXfrm>
        <a:off x="3122" y="2559489"/>
        <a:ext cx="2477535" cy="1486521"/>
      </dsp:txXfrm>
    </dsp:sp>
    <dsp:sp modelId="{9B922B4B-7C1E-4F83-8A0B-8A420261E98A}">
      <dsp:nvSpPr>
        <dsp:cNvPr id="0" name=""/>
        <dsp:cNvSpPr/>
      </dsp:nvSpPr>
      <dsp:spPr>
        <a:xfrm>
          <a:off x="2728412" y="2559489"/>
          <a:ext cx="2477535" cy="148652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a:t>Education around food and nutrition.</a:t>
          </a:r>
          <a:endParaRPr lang="en-US" sz="2200" kern="1200"/>
        </a:p>
      </dsp:txBody>
      <dsp:txXfrm>
        <a:off x="2728412" y="2559489"/>
        <a:ext cx="2477535" cy="1486521"/>
      </dsp:txXfrm>
    </dsp:sp>
    <dsp:sp modelId="{845BEA0C-CD7E-48C2-825F-897C26479BB5}">
      <dsp:nvSpPr>
        <dsp:cNvPr id="0" name=""/>
        <dsp:cNvSpPr/>
      </dsp:nvSpPr>
      <dsp:spPr>
        <a:xfrm>
          <a:off x="5453701" y="2559489"/>
          <a:ext cx="2477535" cy="148652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a:t>Connect south Indy residents to home garden education programs. </a:t>
          </a:r>
          <a:endParaRPr lang="en-US" sz="2200" kern="1200"/>
        </a:p>
      </dsp:txBody>
      <dsp:txXfrm>
        <a:off x="5453701" y="2559489"/>
        <a:ext cx="2477535" cy="1486521"/>
      </dsp:txXfrm>
    </dsp:sp>
    <dsp:sp modelId="{A3A3DC22-6907-46F8-87DF-E83873773E7D}">
      <dsp:nvSpPr>
        <dsp:cNvPr id="0" name=""/>
        <dsp:cNvSpPr/>
      </dsp:nvSpPr>
      <dsp:spPr>
        <a:xfrm>
          <a:off x="8178990" y="2559489"/>
          <a:ext cx="2477535" cy="148652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b="1" kern="1200"/>
            <a:t>Connect local food producers with local distributors. </a:t>
          </a:r>
          <a:endParaRPr lang="en-US" sz="2200" kern="1200"/>
        </a:p>
      </dsp:txBody>
      <dsp:txXfrm>
        <a:off x="8178990" y="2559489"/>
        <a:ext cx="2477535" cy="14865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922B4B-7C1E-4F83-8A0B-8A420261E98A}">
      <dsp:nvSpPr>
        <dsp:cNvPr id="0" name=""/>
        <dsp:cNvSpPr/>
      </dsp:nvSpPr>
      <dsp:spPr>
        <a:xfrm>
          <a:off x="250093" y="2"/>
          <a:ext cx="3510285" cy="21061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solidFill>
                <a:schemeClr val="bg1"/>
              </a:solidFill>
              <a:effectLst/>
              <a:latin typeface="Calibri" panose="020F0502020204030204" pitchFamily="34" charset="0"/>
              <a:ea typeface="Calibri" panose="020F0502020204030204" pitchFamily="34" charset="0"/>
            </a:rPr>
            <a:t>Develop and fill empty commercial spaces through marketing to create a diverse mixed-use center of activity.</a:t>
          </a:r>
          <a:endParaRPr lang="en-US" sz="2700" b="1" kern="1200" dirty="0">
            <a:solidFill>
              <a:schemeClr val="bg1"/>
            </a:solidFill>
          </a:endParaRPr>
        </a:p>
      </dsp:txBody>
      <dsp:txXfrm>
        <a:off x="250093" y="2"/>
        <a:ext cx="3510285" cy="2106171"/>
      </dsp:txXfrm>
    </dsp:sp>
    <dsp:sp modelId="{845BEA0C-CD7E-48C2-825F-897C26479BB5}">
      <dsp:nvSpPr>
        <dsp:cNvPr id="0" name=""/>
        <dsp:cNvSpPr/>
      </dsp:nvSpPr>
      <dsp:spPr>
        <a:xfrm>
          <a:off x="4588490" y="2"/>
          <a:ext cx="3510285" cy="21061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solidFill>
                <a:schemeClr val="bg1"/>
              </a:solidFill>
              <a:latin typeface="Calibri" panose="020F0502020204030204" pitchFamily="34" charset="0"/>
              <a:ea typeface="Calibri" panose="020F0502020204030204" pitchFamily="34" charset="0"/>
            </a:rPr>
            <a:t>Support local businesses.</a:t>
          </a:r>
          <a:endParaRPr lang="en-US" sz="2700" b="1" kern="1200" dirty="0">
            <a:solidFill>
              <a:schemeClr val="bg1"/>
            </a:solidFill>
          </a:endParaRPr>
        </a:p>
      </dsp:txBody>
      <dsp:txXfrm>
        <a:off x="4588490" y="2"/>
        <a:ext cx="3510285" cy="2106171"/>
      </dsp:txXfrm>
    </dsp:sp>
    <dsp:sp modelId="{A3A3DC22-6907-46F8-87DF-E83873773E7D}">
      <dsp:nvSpPr>
        <dsp:cNvPr id="0" name=""/>
        <dsp:cNvSpPr/>
      </dsp:nvSpPr>
      <dsp:spPr>
        <a:xfrm>
          <a:off x="2439177" y="2457855"/>
          <a:ext cx="3510285" cy="210617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b="1" kern="1200" dirty="0">
              <a:solidFill>
                <a:schemeClr val="bg1"/>
              </a:solidFill>
              <a:effectLst/>
              <a:latin typeface="Calibri" panose="020F0502020204030204" pitchFamily="34" charset="0"/>
              <a:ea typeface="Calibri" panose="020F0502020204030204" pitchFamily="34" charset="0"/>
            </a:rPr>
            <a:t>Improve infrastructure in</a:t>
          </a:r>
          <a:r>
            <a:rPr lang="en-US" sz="2700" b="1" kern="1200" dirty="0">
              <a:solidFill>
                <a:schemeClr val="bg1"/>
              </a:solidFill>
              <a:latin typeface="Calibri" panose="020F0502020204030204" pitchFamily="34" charset="0"/>
              <a:ea typeface="Calibri" panose="020F0502020204030204" pitchFamily="34" charset="0"/>
            </a:rPr>
            <a:t> Southeast Indy in business/commercial districts.</a:t>
          </a:r>
          <a:endParaRPr lang="en-US" sz="2700" b="1" kern="1200" dirty="0">
            <a:solidFill>
              <a:schemeClr val="bg1"/>
            </a:solidFill>
          </a:endParaRPr>
        </a:p>
      </dsp:txBody>
      <dsp:txXfrm>
        <a:off x="2439177" y="2457855"/>
        <a:ext cx="3510285" cy="21061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922B4B-7C1E-4F83-8A0B-8A420261E98A}">
      <dsp:nvSpPr>
        <dsp:cNvPr id="0" name=""/>
        <dsp:cNvSpPr/>
      </dsp:nvSpPr>
      <dsp:spPr>
        <a:xfrm>
          <a:off x="89613" y="0"/>
          <a:ext cx="3381472" cy="20288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Font typeface="Courier New" panose="02070309020205020404" pitchFamily="49" charset="0"/>
            <a:buNone/>
          </a:pPr>
          <a:r>
            <a:rPr lang="en-US" sz="3100" kern="1200" dirty="0"/>
            <a:t>Promote job opportunities &amp; training for all residents.</a:t>
          </a:r>
          <a:endParaRPr lang="en-US" sz="3100" b="1" kern="1200" dirty="0">
            <a:solidFill>
              <a:schemeClr val="bg1"/>
            </a:solidFill>
          </a:endParaRPr>
        </a:p>
      </dsp:txBody>
      <dsp:txXfrm>
        <a:off x="89613" y="0"/>
        <a:ext cx="3381472" cy="2028883"/>
      </dsp:txXfrm>
    </dsp:sp>
    <dsp:sp modelId="{1EBC6B74-14A4-4654-B2FB-84724128DE9F}">
      <dsp:nvSpPr>
        <dsp:cNvPr id="0" name=""/>
        <dsp:cNvSpPr/>
      </dsp:nvSpPr>
      <dsp:spPr>
        <a:xfrm>
          <a:off x="3900605" y="0"/>
          <a:ext cx="3381472" cy="20288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Font typeface="Courier New" panose="02070309020205020404" pitchFamily="49" charset="0"/>
            <a:buNone/>
          </a:pPr>
          <a:r>
            <a:rPr lang="en-US" sz="3100" kern="1200" dirty="0"/>
            <a:t>Attract new business opportunities.</a:t>
          </a:r>
          <a:endParaRPr lang="en-US" sz="3100" b="1" kern="1200" dirty="0">
            <a:solidFill>
              <a:schemeClr val="bg1"/>
            </a:solidFill>
          </a:endParaRPr>
        </a:p>
      </dsp:txBody>
      <dsp:txXfrm>
        <a:off x="3900605" y="0"/>
        <a:ext cx="3381472" cy="2028883"/>
      </dsp:txXfrm>
    </dsp:sp>
    <dsp:sp modelId="{B6CBE769-DA3F-4821-8C90-DE4CF2495EBD}">
      <dsp:nvSpPr>
        <dsp:cNvPr id="0" name=""/>
        <dsp:cNvSpPr/>
      </dsp:nvSpPr>
      <dsp:spPr>
        <a:xfrm>
          <a:off x="1950302" y="2368018"/>
          <a:ext cx="3381472" cy="20288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Font typeface="Courier New" panose="02070309020205020404" pitchFamily="49" charset="0"/>
            <a:buNone/>
          </a:pPr>
          <a:r>
            <a:rPr lang="en-US" sz="3100" b="0" kern="1200" dirty="0">
              <a:solidFill>
                <a:schemeClr val="bg1"/>
              </a:solidFill>
            </a:rPr>
            <a:t>Explore creating microenterprises </a:t>
          </a:r>
        </a:p>
      </dsp:txBody>
      <dsp:txXfrm>
        <a:off x="1950302" y="2368018"/>
        <a:ext cx="3381472" cy="20288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350FE9-3929-4858-B6D6-7344E6A69896}">
      <dsp:nvSpPr>
        <dsp:cNvPr id="0" name=""/>
        <dsp:cNvSpPr/>
      </dsp:nvSpPr>
      <dsp:spPr>
        <a:xfrm>
          <a:off x="3080" y="387854"/>
          <a:ext cx="2444055" cy="14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Increase access and improve early ed and youth programs</a:t>
          </a:r>
        </a:p>
      </dsp:txBody>
      <dsp:txXfrm>
        <a:off x="3080" y="387854"/>
        <a:ext cx="2444055" cy="1466433"/>
      </dsp:txXfrm>
    </dsp:sp>
    <dsp:sp modelId="{8F3CB1C6-FF92-419B-AE69-98F57F7F3465}">
      <dsp:nvSpPr>
        <dsp:cNvPr id="0" name=""/>
        <dsp:cNvSpPr/>
      </dsp:nvSpPr>
      <dsp:spPr>
        <a:xfrm>
          <a:off x="2691541" y="405597"/>
          <a:ext cx="2444055" cy="14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More career opportunities for youth after graduation.</a:t>
          </a:r>
        </a:p>
      </dsp:txBody>
      <dsp:txXfrm>
        <a:off x="2691541" y="405597"/>
        <a:ext cx="2444055" cy="1466433"/>
      </dsp:txXfrm>
    </dsp:sp>
    <dsp:sp modelId="{835A65E6-9657-4B3F-9207-CB57FBB78272}">
      <dsp:nvSpPr>
        <dsp:cNvPr id="0" name=""/>
        <dsp:cNvSpPr/>
      </dsp:nvSpPr>
      <dsp:spPr>
        <a:xfrm>
          <a:off x="5380002" y="405597"/>
          <a:ext cx="2444055" cy="14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Inclusion of culture in schools. </a:t>
          </a:r>
        </a:p>
      </dsp:txBody>
      <dsp:txXfrm>
        <a:off x="5380002" y="405597"/>
        <a:ext cx="2444055" cy="1466433"/>
      </dsp:txXfrm>
    </dsp:sp>
    <dsp:sp modelId="{87DA013A-C705-4EB9-89F3-ABB9A6237590}">
      <dsp:nvSpPr>
        <dsp:cNvPr id="0" name=""/>
        <dsp:cNvSpPr/>
      </dsp:nvSpPr>
      <dsp:spPr>
        <a:xfrm>
          <a:off x="8068463" y="405597"/>
          <a:ext cx="2444055" cy="14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Expand resources for kids prior to kindergarten</a:t>
          </a:r>
        </a:p>
      </dsp:txBody>
      <dsp:txXfrm>
        <a:off x="8068463" y="405597"/>
        <a:ext cx="2444055" cy="1466433"/>
      </dsp:txXfrm>
    </dsp:sp>
    <dsp:sp modelId="{FE68541E-BB19-4ED3-BCD1-FAA1EB6961F1}">
      <dsp:nvSpPr>
        <dsp:cNvPr id="0" name=""/>
        <dsp:cNvSpPr/>
      </dsp:nvSpPr>
      <dsp:spPr>
        <a:xfrm>
          <a:off x="1347311" y="2116436"/>
          <a:ext cx="2444055" cy="14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Support of all people for schools and other resources. Not to let languages create barriers.</a:t>
          </a:r>
        </a:p>
      </dsp:txBody>
      <dsp:txXfrm>
        <a:off x="1347311" y="2116436"/>
        <a:ext cx="2444055" cy="1466433"/>
      </dsp:txXfrm>
    </dsp:sp>
    <dsp:sp modelId="{EDEDC3C8-402B-4C31-A1C6-AA478A423237}">
      <dsp:nvSpPr>
        <dsp:cNvPr id="0" name=""/>
        <dsp:cNvSpPr/>
      </dsp:nvSpPr>
      <dsp:spPr>
        <a:xfrm>
          <a:off x="4035772" y="2116436"/>
          <a:ext cx="2444055" cy="14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Create more educational opportunities</a:t>
          </a:r>
        </a:p>
      </dsp:txBody>
      <dsp:txXfrm>
        <a:off x="4035772" y="2116436"/>
        <a:ext cx="2444055" cy="1466433"/>
      </dsp:txXfrm>
    </dsp:sp>
    <dsp:sp modelId="{6FEA58B8-E952-4792-B4C5-A199105A1ADE}">
      <dsp:nvSpPr>
        <dsp:cNvPr id="0" name=""/>
        <dsp:cNvSpPr/>
      </dsp:nvSpPr>
      <dsp:spPr>
        <a:xfrm>
          <a:off x="6724233" y="2116436"/>
          <a:ext cx="2444055" cy="14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Use existing neighborhood resources to help create more opportunities for local youth</a:t>
          </a:r>
        </a:p>
      </dsp:txBody>
      <dsp:txXfrm>
        <a:off x="6724233" y="2116436"/>
        <a:ext cx="2444055" cy="14664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E4A6CA-BA38-4A9F-940E-0119BAC79E0A}">
      <dsp:nvSpPr>
        <dsp:cNvPr id="0" name=""/>
        <dsp:cNvSpPr/>
      </dsp:nvSpPr>
      <dsp:spPr>
        <a:xfrm>
          <a:off x="1175" y="739753"/>
          <a:ext cx="3051484" cy="14647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Work on improving the quality of existing properties.</a:t>
          </a:r>
        </a:p>
      </dsp:txBody>
      <dsp:txXfrm>
        <a:off x="1175" y="739753"/>
        <a:ext cx="3051484" cy="1464706"/>
      </dsp:txXfrm>
    </dsp:sp>
    <dsp:sp modelId="{4A35F70B-37A3-44C3-9C11-AB4970A73CAF}">
      <dsp:nvSpPr>
        <dsp:cNvPr id="0" name=""/>
        <dsp:cNvSpPr/>
      </dsp:nvSpPr>
      <dsp:spPr>
        <a:xfrm>
          <a:off x="3543221" y="739753"/>
          <a:ext cx="3051484" cy="14647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Fair and affordable housing for all residents. </a:t>
          </a:r>
          <a:endParaRPr lang="en-US" sz="2500" b="1" kern="1200" dirty="0"/>
        </a:p>
      </dsp:txBody>
      <dsp:txXfrm>
        <a:off x="3543221" y="739753"/>
        <a:ext cx="3051484" cy="1464706"/>
      </dsp:txXfrm>
    </dsp:sp>
    <dsp:sp modelId="{249DF41E-0B61-49F7-AA97-00A3449219B1}">
      <dsp:nvSpPr>
        <dsp:cNvPr id="0" name=""/>
        <dsp:cNvSpPr/>
      </dsp:nvSpPr>
      <dsp:spPr>
        <a:xfrm>
          <a:off x="7085267" y="739753"/>
          <a:ext cx="3051484" cy="14647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Increase different types of housing in our neighborhoods. </a:t>
          </a:r>
          <a:endParaRPr lang="en-US" sz="2500" b="1" kern="1200" dirty="0"/>
        </a:p>
      </dsp:txBody>
      <dsp:txXfrm>
        <a:off x="7085267" y="739753"/>
        <a:ext cx="3051484" cy="1464706"/>
      </dsp:txXfrm>
    </dsp:sp>
    <dsp:sp modelId="{1A9C2FD6-9B55-44F5-A03C-065E88474E36}">
      <dsp:nvSpPr>
        <dsp:cNvPr id="0" name=""/>
        <dsp:cNvSpPr/>
      </dsp:nvSpPr>
      <dsp:spPr>
        <a:xfrm>
          <a:off x="1772198" y="2695021"/>
          <a:ext cx="3051484" cy="14647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Work on improving the property values of existing properties.</a:t>
          </a:r>
        </a:p>
      </dsp:txBody>
      <dsp:txXfrm>
        <a:off x="1772198" y="2695021"/>
        <a:ext cx="3051484" cy="1464706"/>
      </dsp:txXfrm>
    </dsp:sp>
    <dsp:sp modelId="{7132CDAE-58FD-40E9-8CE6-3A3E1DF7F60C}">
      <dsp:nvSpPr>
        <dsp:cNvPr id="0" name=""/>
        <dsp:cNvSpPr/>
      </dsp:nvSpPr>
      <dsp:spPr>
        <a:xfrm>
          <a:off x="5314244" y="2695021"/>
          <a:ext cx="3051484" cy="14647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Increase the amount of homeowners in our neighborhoods.</a:t>
          </a:r>
        </a:p>
      </dsp:txBody>
      <dsp:txXfrm>
        <a:off x="5314244" y="2695021"/>
        <a:ext cx="3051484" cy="14647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E4A6CA-BA38-4A9F-940E-0119BAC79E0A}">
      <dsp:nvSpPr>
        <dsp:cNvPr id="0" name=""/>
        <dsp:cNvSpPr/>
      </dsp:nvSpPr>
      <dsp:spPr>
        <a:xfrm>
          <a:off x="5127" y="100035"/>
          <a:ext cx="4202576" cy="20172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dirty="0"/>
            <a:t>Become a model neighborhood for others by forming a community identity. </a:t>
          </a:r>
          <a:endParaRPr lang="en-US" sz="3100" kern="1200" dirty="0"/>
        </a:p>
      </dsp:txBody>
      <dsp:txXfrm>
        <a:off x="5127" y="100035"/>
        <a:ext cx="4202576" cy="2017228"/>
      </dsp:txXfrm>
    </dsp:sp>
    <dsp:sp modelId="{4A35F70B-37A3-44C3-9C11-AB4970A73CAF}">
      <dsp:nvSpPr>
        <dsp:cNvPr id="0" name=""/>
        <dsp:cNvSpPr/>
      </dsp:nvSpPr>
      <dsp:spPr>
        <a:xfrm>
          <a:off x="4883316" y="100035"/>
          <a:ext cx="4202576" cy="20172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dirty="0"/>
            <a:t>Become model aging-in-place community.</a:t>
          </a:r>
        </a:p>
      </dsp:txBody>
      <dsp:txXfrm>
        <a:off x="4883316" y="100035"/>
        <a:ext cx="4202576" cy="2017228"/>
      </dsp:txXfrm>
    </dsp:sp>
    <dsp:sp modelId="{249DF41E-0B61-49F7-AA97-00A3449219B1}">
      <dsp:nvSpPr>
        <dsp:cNvPr id="0" name=""/>
        <dsp:cNvSpPr/>
      </dsp:nvSpPr>
      <dsp:spPr>
        <a:xfrm>
          <a:off x="2444222" y="2792876"/>
          <a:ext cx="4202576" cy="201722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dirty="0"/>
            <a:t>Expand access to art, nature, and recreational opportunities. </a:t>
          </a:r>
        </a:p>
      </dsp:txBody>
      <dsp:txXfrm>
        <a:off x="2444222" y="2792876"/>
        <a:ext cx="4202576" cy="201722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D7BCAE-B6C8-9D39-3190-F3B2070085E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D34996-68DA-171C-5B3F-2DCCD9BF0FE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1B42A39-39E0-C140-8B19-AFF4BFA871D2}" type="datetimeFigureOut">
              <a:rPr lang="en-US" smtClean="0"/>
              <a:t>12/5/2023</a:t>
            </a:fld>
            <a:endParaRPr lang="en-US"/>
          </a:p>
        </p:txBody>
      </p:sp>
      <p:sp>
        <p:nvSpPr>
          <p:cNvPr id="4" name="Footer Placeholder 3">
            <a:extLst>
              <a:ext uri="{FF2B5EF4-FFF2-40B4-BE49-F238E27FC236}">
                <a16:creationId xmlns:a16="http://schemas.microsoft.com/office/drawing/2014/main" id="{4211FA4E-C280-2500-AF48-593E082048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5652657-F6D2-8017-4E81-8E409EE1466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D77E03-80E5-FD47-BED2-AFA433380482}" type="slidenum">
              <a:rPr lang="en-US" smtClean="0"/>
              <a:t>‹#›</a:t>
            </a:fld>
            <a:endParaRPr lang="en-US"/>
          </a:p>
        </p:txBody>
      </p:sp>
    </p:spTree>
    <p:extLst>
      <p:ext uri="{BB962C8B-B14F-4D97-AF65-F5344CB8AC3E}">
        <p14:creationId xmlns:p14="http://schemas.microsoft.com/office/powerpoint/2010/main" val="1265831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2DB232-BFCE-4AE9-83C8-ABACDE69725F}" type="datetimeFigureOut">
              <a:rPr lang="en-US" smtClean="0"/>
              <a:t>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80F99C-8D0F-4796-B754-8EAE7A8DA5B5}" type="slidenum">
              <a:rPr lang="en-US" smtClean="0"/>
              <a:t>‹#›</a:t>
            </a:fld>
            <a:endParaRPr lang="en-US"/>
          </a:p>
        </p:txBody>
      </p:sp>
    </p:spTree>
    <p:extLst>
      <p:ext uri="{BB962C8B-B14F-4D97-AF65-F5344CB8AC3E}">
        <p14:creationId xmlns:p14="http://schemas.microsoft.com/office/powerpoint/2010/main" val="1003856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KATE</a:t>
            </a:r>
            <a:br>
              <a:rPr lang="en-US" dirty="0"/>
            </a:br>
            <a:r>
              <a:rPr lang="en-US" dirty="0"/>
              <a:t>Things to mention:</a:t>
            </a:r>
          </a:p>
          <a:p>
            <a:pPr marL="171450" indent="-171450">
              <a:buFont typeface="Arial" panose="020B0604020202020204" pitchFamily="34" charset="0"/>
              <a:buChar char="•"/>
            </a:pPr>
            <a:r>
              <a:rPr lang="en-US" dirty="0"/>
              <a:t>Health and Wellness Committee relationships. </a:t>
            </a:r>
          </a:p>
          <a:p>
            <a:pPr marL="628650" lvl="1" indent="-171450">
              <a:buFont typeface="Arial" panose="020B0604020202020204" pitchFamily="34" charset="0"/>
              <a:buChar char="•"/>
            </a:pPr>
            <a:r>
              <a:rPr lang="en-US" dirty="0"/>
              <a:t>Conversations and efforts to promote the plan</a:t>
            </a:r>
          </a:p>
          <a:p>
            <a:pPr marL="628650" lvl="1" indent="-171450">
              <a:buFont typeface="Arial" panose="020B0604020202020204" pitchFamily="34" charset="0"/>
              <a:buChar char="•"/>
            </a:pPr>
            <a:r>
              <a:rPr lang="en-US" dirty="0"/>
              <a:t>Food access/public health(IU Partnership)/Local garden connections…</a:t>
            </a:r>
            <a:r>
              <a:rPr lang="en-US" dirty="0" err="1"/>
              <a:t>etc</a:t>
            </a:r>
            <a:endParaRPr lang="en-US" dirty="0"/>
          </a:p>
          <a:p>
            <a:pPr marL="171450" indent="-171450">
              <a:buFont typeface="Arial" panose="020B0604020202020204" pitchFamily="34" charset="0"/>
              <a:buChar char="•"/>
            </a:pPr>
            <a:r>
              <a:rPr lang="en-US" dirty="0"/>
              <a:t>ReGrowth </a:t>
            </a:r>
          </a:p>
          <a:p>
            <a:pPr marL="628650" lvl="1" indent="-171450">
              <a:buFont typeface="Arial" panose="020B0604020202020204" pitchFamily="34" charset="0"/>
              <a:buChar char="•"/>
            </a:pPr>
            <a:r>
              <a:rPr lang="en-US" dirty="0"/>
              <a:t>This is a success for the plan</a:t>
            </a:r>
          </a:p>
          <a:p>
            <a:pPr marL="171450" indent="-171450">
              <a:buFont typeface="Arial" panose="020B0604020202020204" pitchFamily="34" charset="0"/>
              <a:buChar char="•"/>
            </a:pPr>
            <a:r>
              <a:rPr lang="en-US" dirty="0"/>
              <a:t>Plug The Public Safety Committee that’s starting up in Twin-Aire</a:t>
            </a:r>
          </a:p>
          <a:p>
            <a:endParaRPr lang="en-US" dirty="0"/>
          </a:p>
        </p:txBody>
      </p:sp>
      <p:sp>
        <p:nvSpPr>
          <p:cNvPr id="4" name="Slide Number Placeholder 3"/>
          <p:cNvSpPr>
            <a:spLocks noGrp="1"/>
          </p:cNvSpPr>
          <p:nvPr>
            <p:ph type="sldNum" sz="quarter" idx="5"/>
          </p:nvPr>
        </p:nvSpPr>
        <p:spPr/>
        <p:txBody>
          <a:bodyPr/>
          <a:lstStyle/>
          <a:p>
            <a:fld id="{3780F99C-8D0F-4796-B754-8EAE7A8DA5B5}" type="slidenum">
              <a:rPr lang="en-US" smtClean="0"/>
              <a:t>5</a:t>
            </a:fld>
            <a:endParaRPr lang="en-US"/>
          </a:p>
        </p:txBody>
      </p:sp>
    </p:spTree>
    <p:extLst>
      <p:ext uri="{BB962C8B-B14F-4D97-AF65-F5344CB8AC3E}">
        <p14:creationId xmlns:p14="http://schemas.microsoft.com/office/powerpoint/2010/main" val="3121727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KELLI</a:t>
            </a:r>
          </a:p>
          <a:p>
            <a:endParaRPr lang="en-US" dirty="0"/>
          </a:p>
          <a:p>
            <a:r>
              <a:rPr lang="en-US" dirty="0"/>
              <a:t>Things to mention:</a:t>
            </a:r>
          </a:p>
          <a:p>
            <a:endParaRPr lang="en-US" dirty="0"/>
          </a:p>
        </p:txBody>
      </p:sp>
      <p:sp>
        <p:nvSpPr>
          <p:cNvPr id="4" name="Slide Number Placeholder 3"/>
          <p:cNvSpPr>
            <a:spLocks noGrp="1"/>
          </p:cNvSpPr>
          <p:nvPr>
            <p:ph type="sldNum" sz="quarter" idx="5"/>
          </p:nvPr>
        </p:nvSpPr>
        <p:spPr/>
        <p:txBody>
          <a:bodyPr/>
          <a:lstStyle/>
          <a:p>
            <a:fld id="{3780F99C-8D0F-4796-B754-8EAE7A8DA5B5}" type="slidenum">
              <a:rPr lang="en-US" smtClean="0"/>
              <a:t>6</a:t>
            </a:fld>
            <a:endParaRPr lang="en-US"/>
          </a:p>
        </p:txBody>
      </p:sp>
    </p:spTree>
    <p:extLst>
      <p:ext uri="{BB962C8B-B14F-4D97-AF65-F5344CB8AC3E}">
        <p14:creationId xmlns:p14="http://schemas.microsoft.com/office/powerpoint/2010/main" val="2208660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KATE</a:t>
            </a:r>
            <a:br>
              <a:rPr lang="en-US" dirty="0"/>
            </a:br>
            <a:endParaRPr lang="en-US" dirty="0"/>
          </a:p>
          <a:p>
            <a:r>
              <a:rPr lang="en-US" dirty="0"/>
              <a:t>Things to mention: </a:t>
            </a:r>
          </a:p>
          <a:p>
            <a:pPr marL="171450" indent="-171450">
              <a:buFont typeface="Arial" panose="020B0604020202020204" pitchFamily="34" charset="0"/>
              <a:buChar char="•"/>
            </a:pPr>
            <a:r>
              <a:rPr lang="en-US" dirty="0"/>
              <a:t>Microenterprise Program</a:t>
            </a:r>
          </a:p>
        </p:txBody>
      </p:sp>
      <p:sp>
        <p:nvSpPr>
          <p:cNvPr id="4" name="Slide Number Placeholder 3"/>
          <p:cNvSpPr>
            <a:spLocks noGrp="1"/>
          </p:cNvSpPr>
          <p:nvPr>
            <p:ph type="sldNum" sz="quarter" idx="5"/>
          </p:nvPr>
        </p:nvSpPr>
        <p:spPr/>
        <p:txBody>
          <a:bodyPr/>
          <a:lstStyle/>
          <a:p>
            <a:fld id="{3780F99C-8D0F-4796-B754-8EAE7A8DA5B5}" type="slidenum">
              <a:rPr lang="en-US" smtClean="0"/>
              <a:t>7</a:t>
            </a:fld>
            <a:endParaRPr lang="en-US"/>
          </a:p>
        </p:txBody>
      </p:sp>
    </p:spTree>
    <p:extLst>
      <p:ext uri="{BB962C8B-B14F-4D97-AF65-F5344CB8AC3E}">
        <p14:creationId xmlns:p14="http://schemas.microsoft.com/office/powerpoint/2010/main" val="48984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KATE </a:t>
            </a:r>
          </a:p>
          <a:p>
            <a:endParaRPr lang="en-US" dirty="0"/>
          </a:p>
          <a:p>
            <a:r>
              <a:rPr lang="en-US" dirty="0"/>
              <a:t>Things to mention:</a:t>
            </a:r>
          </a:p>
          <a:p>
            <a:pPr marL="171450" indent="-171450">
              <a:buFont typeface="Arial" panose="020B0604020202020204" pitchFamily="34" charset="0"/>
              <a:buChar char="•"/>
            </a:pPr>
            <a:r>
              <a:rPr lang="en-US" dirty="0"/>
              <a:t>Plug that we need a Committee for Education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780F99C-8D0F-4796-B754-8EAE7A8DA5B5}" type="slidenum">
              <a:rPr lang="en-US" smtClean="0"/>
              <a:t>8</a:t>
            </a:fld>
            <a:endParaRPr lang="en-US"/>
          </a:p>
        </p:txBody>
      </p:sp>
    </p:spTree>
    <p:extLst>
      <p:ext uri="{BB962C8B-B14F-4D97-AF65-F5344CB8AC3E}">
        <p14:creationId xmlns:p14="http://schemas.microsoft.com/office/powerpoint/2010/main" val="2357746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KELLI</a:t>
            </a:r>
          </a:p>
          <a:p>
            <a:endParaRPr lang="en-US" dirty="0"/>
          </a:p>
          <a:p>
            <a:r>
              <a:rPr lang="en-US" dirty="0"/>
              <a:t>Things to mention: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780F99C-8D0F-4796-B754-8EAE7A8DA5B5}" type="slidenum">
              <a:rPr lang="en-US" smtClean="0"/>
              <a:t>9</a:t>
            </a:fld>
            <a:endParaRPr lang="en-US"/>
          </a:p>
        </p:txBody>
      </p:sp>
    </p:spTree>
    <p:extLst>
      <p:ext uri="{BB962C8B-B14F-4D97-AF65-F5344CB8AC3E}">
        <p14:creationId xmlns:p14="http://schemas.microsoft.com/office/powerpoint/2010/main" val="3250540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KATE </a:t>
            </a:r>
            <a:br>
              <a:rPr lang="en-US" dirty="0"/>
            </a:br>
            <a:br>
              <a:rPr lang="en-US" dirty="0"/>
            </a:br>
            <a:r>
              <a:rPr lang="en-US" dirty="0"/>
              <a:t>Things to mention: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3780F99C-8D0F-4796-B754-8EAE7A8DA5B5}" type="slidenum">
              <a:rPr lang="en-US" smtClean="0"/>
              <a:t>10</a:t>
            </a:fld>
            <a:endParaRPr lang="en-US"/>
          </a:p>
        </p:txBody>
      </p:sp>
    </p:spTree>
    <p:extLst>
      <p:ext uri="{BB962C8B-B14F-4D97-AF65-F5344CB8AC3E}">
        <p14:creationId xmlns:p14="http://schemas.microsoft.com/office/powerpoint/2010/main" val="1923347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Icon&#10;&#10;Description automatically generated">
            <a:extLst>
              <a:ext uri="{FF2B5EF4-FFF2-40B4-BE49-F238E27FC236}">
                <a16:creationId xmlns:a16="http://schemas.microsoft.com/office/drawing/2014/main" id="{7E0994A3-B932-7CD8-DCA0-A8657CC382E7}"/>
              </a:ext>
            </a:extLst>
          </p:cNvPr>
          <p:cNvPicPr>
            <a:picLocks noChangeAspect="1"/>
          </p:cNvPicPr>
          <p:nvPr userDrawn="1"/>
        </p:nvPicPr>
        <p:blipFill>
          <a:blip r:embed="rId2"/>
          <a:stretch>
            <a:fillRect/>
          </a:stretch>
        </p:blipFill>
        <p:spPr>
          <a:xfrm>
            <a:off x="321509" y="0"/>
            <a:ext cx="7842402" cy="6858000"/>
          </a:xfrm>
          <a:prstGeom prst="rect">
            <a:avLst/>
          </a:prstGeom>
        </p:spPr>
      </p:pic>
      <p:sp>
        <p:nvSpPr>
          <p:cNvPr id="2" name="Title 1">
            <a:extLst>
              <a:ext uri="{FF2B5EF4-FFF2-40B4-BE49-F238E27FC236}">
                <a16:creationId xmlns:a16="http://schemas.microsoft.com/office/drawing/2014/main" id="{B3B6FB8C-CB39-591F-2E7F-528C0AE4FACF}"/>
              </a:ext>
            </a:extLst>
          </p:cNvPr>
          <p:cNvSpPr>
            <a:spLocks noGrp="1"/>
          </p:cNvSpPr>
          <p:nvPr>
            <p:ph type="ctrTitle"/>
          </p:nvPr>
        </p:nvSpPr>
        <p:spPr>
          <a:xfrm>
            <a:off x="7546427" y="1122363"/>
            <a:ext cx="4424855" cy="2387600"/>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70C1C1F-9ABF-2DC8-C9C0-62FC6650B76D}"/>
              </a:ext>
            </a:extLst>
          </p:cNvPr>
          <p:cNvSpPr>
            <a:spLocks noGrp="1"/>
          </p:cNvSpPr>
          <p:nvPr>
            <p:ph type="subTitle" idx="1"/>
          </p:nvPr>
        </p:nvSpPr>
        <p:spPr>
          <a:xfrm>
            <a:off x="7546427" y="3952930"/>
            <a:ext cx="4424855" cy="1655762"/>
          </a:xfrm>
        </p:spPr>
        <p:txBody>
          <a:bodyPr/>
          <a:lstStyle>
            <a:lvl1pPr marL="0" indent="0" algn="ctr">
              <a:buNone/>
              <a:defRPr sz="24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a:extLst>
              <a:ext uri="{FF2B5EF4-FFF2-40B4-BE49-F238E27FC236}">
                <a16:creationId xmlns:a16="http://schemas.microsoft.com/office/drawing/2014/main" id="{40556EBF-05FE-9099-8AD0-5D7F1B8C1C01}"/>
              </a:ext>
            </a:extLst>
          </p:cNvPr>
          <p:cNvSpPr>
            <a:spLocks noGrp="1"/>
          </p:cNvSpPr>
          <p:nvPr>
            <p:ph type="sldNum" sz="quarter" idx="12"/>
          </p:nvPr>
        </p:nvSpPr>
        <p:spPr/>
        <p:txBody>
          <a:bodyPr/>
          <a:lstStyle/>
          <a:p>
            <a:fld id="{4A968BED-78B2-B644-9D61-BDAA1C0620ED}" type="slidenum">
              <a:rPr lang="en-US" smtClean="0"/>
              <a:t>‹#›</a:t>
            </a:fld>
            <a:endParaRPr lang="en-US"/>
          </a:p>
        </p:txBody>
      </p:sp>
      <p:sp>
        <p:nvSpPr>
          <p:cNvPr id="10" name="Rectangle 9">
            <a:extLst>
              <a:ext uri="{FF2B5EF4-FFF2-40B4-BE49-F238E27FC236}">
                <a16:creationId xmlns:a16="http://schemas.microsoft.com/office/drawing/2014/main" id="{5DE08A38-26A4-D6F8-E204-9B952D51545F}"/>
              </a:ext>
            </a:extLst>
          </p:cNvPr>
          <p:cNvSpPr/>
          <p:nvPr userDrawn="1"/>
        </p:nvSpPr>
        <p:spPr>
          <a:xfrm rot="5400000">
            <a:off x="8190186" y="-796487"/>
            <a:ext cx="168166" cy="212309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2651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1580775-8507-7165-58B6-772A25514233}"/>
              </a:ext>
            </a:extLst>
          </p:cNvPr>
          <p:cNvSpPr/>
          <p:nvPr userDrawn="1"/>
        </p:nvSpPr>
        <p:spPr>
          <a:xfrm rot="5400000">
            <a:off x="5321314" y="-5226720"/>
            <a:ext cx="1735931" cy="1218937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87BB83-2C99-556A-2805-1070114D9F9E}"/>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C6C1B14-F308-5B96-DCC8-F73140D9A04B}"/>
              </a:ext>
            </a:extLst>
          </p:cNvPr>
          <p:cNvSpPr>
            <a:spLocks noGrp="1"/>
          </p:cNvSpPr>
          <p:nvPr>
            <p:ph type="body" orient="vert" idx="1"/>
          </p:nvPr>
        </p:nvSpPr>
        <p:spPr>
          <a:xfrm>
            <a:off x="838200" y="2154621"/>
            <a:ext cx="10515600" cy="40223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59E459C-0AA9-A902-C389-46AC663AA1E8}"/>
              </a:ext>
            </a:extLst>
          </p:cNvPr>
          <p:cNvSpPr>
            <a:spLocks noGrp="1"/>
          </p:cNvSpPr>
          <p:nvPr>
            <p:ph type="dt" sz="half" idx="10"/>
          </p:nvPr>
        </p:nvSpPr>
        <p:spPr>
          <a:xfrm>
            <a:off x="838200" y="6356350"/>
            <a:ext cx="2743200" cy="365125"/>
          </a:xfrm>
          <a:prstGeom prst="rect">
            <a:avLst/>
          </a:prstGeom>
        </p:spPr>
        <p:txBody>
          <a:bodyPr/>
          <a:lstStyle/>
          <a:p>
            <a:fld id="{1E46291E-7DF0-4E4F-94D4-2B9584E7F9DB}" type="datetimeFigureOut">
              <a:rPr lang="en-US" smtClean="0"/>
              <a:t>12/5/2023</a:t>
            </a:fld>
            <a:endParaRPr lang="en-US"/>
          </a:p>
        </p:txBody>
      </p:sp>
      <p:sp>
        <p:nvSpPr>
          <p:cNvPr id="6" name="Slide Number Placeholder 5">
            <a:extLst>
              <a:ext uri="{FF2B5EF4-FFF2-40B4-BE49-F238E27FC236}">
                <a16:creationId xmlns:a16="http://schemas.microsoft.com/office/drawing/2014/main" id="{C506004B-026B-9366-F7F7-3E6FE5FB1C56}"/>
              </a:ext>
            </a:extLst>
          </p:cNvPr>
          <p:cNvSpPr>
            <a:spLocks noGrp="1"/>
          </p:cNvSpPr>
          <p:nvPr>
            <p:ph type="sldNum" sz="quarter" idx="12"/>
          </p:nvPr>
        </p:nvSpPr>
        <p:spPr/>
        <p:txBody>
          <a:bodyPr/>
          <a:lstStyle/>
          <a:p>
            <a:fld id="{4A968BED-78B2-B644-9D61-BDAA1C0620ED}" type="slidenum">
              <a:rPr lang="en-US" smtClean="0"/>
              <a:t>‹#›</a:t>
            </a:fld>
            <a:endParaRPr lang="en-US"/>
          </a:p>
        </p:txBody>
      </p:sp>
      <p:sp>
        <p:nvSpPr>
          <p:cNvPr id="8" name="Rectangle 7">
            <a:extLst>
              <a:ext uri="{FF2B5EF4-FFF2-40B4-BE49-F238E27FC236}">
                <a16:creationId xmlns:a16="http://schemas.microsoft.com/office/drawing/2014/main" id="{EA641DF3-6D56-885C-BB65-40B3A092DFB5}"/>
              </a:ext>
            </a:extLst>
          </p:cNvPr>
          <p:cNvSpPr/>
          <p:nvPr userDrawn="1"/>
        </p:nvSpPr>
        <p:spPr>
          <a:xfrm rot="5400000">
            <a:off x="1815662" y="874056"/>
            <a:ext cx="168166" cy="212309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5839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EDB2DD-1F20-3938-612C-18D34D3111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65AFFE-209D-30E5-2FA8-5381379A47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DFD8FD-787F-F1C5-E17D-E1AF86697701}"/>
              </a:ext>
            </a:extLst>
          </p:cNvPr>
          <p:cNvSpPr>
            <a:spLocks noGrp="1"/>
          </p:cNvSpPr>
          <p:nvPr>
            <p:ph type="dt" sz="half" idx="10"/>
          </p:nvPr>
        </p:nvSpPr>
        <p:spPr>
          <a:xfrm>
            <a:off x="838200" y="6356350"/>
            <a:ext cx="2743200" cy="365125"/>
          </a:xfrm>
          <a:prstGeom prst="rect">
            <a:avLst/>
          </a:prstGeom>
        </p:spPr>
        <p:txBody>
          <a:bodyPr/>
          <a:lstStyle/>
          <a:p>
            <a:fld id="{1E46291E-7DF0-4E4F-94D4-2B9584E7F9DB}" type="datetimeFigureOut">
              <a:rPr lang="en-US" smtClean="0"/>
              <a:t>12/5/2023</a:t>
            </a:fld>
            <a:endParaRPr lang="en-US"/>
          </a:p>
        </p:txBody>
      </p:sp>
      <p:sp>
        <p:nvSpPr>
          <p:cNvPr id="6" name="Slide Number Placeholder 5">
            <a:extLst>
              <a:ext uri="{FF2B5EF4-FFF2-40B4-BE49-F238E27FC236}">
                <a16:creationId xmlns:a16="http://schemas.microsoft.com/office/drawing/2014/main" id="{3BCF2EBB-34E6-0537-4058-8827C8E82CE4}"/>
              </a:ext>
            </a:extLst>
          </p:cNvPr>
          <p:cNvSpPr>
            <a:spLocks noGrp="1"/>
          </p:cNvSpPr>
          <p:nvPr>
            <p:ph type="sldNum" sz="quarter" idx="12"/>
          </p:nvPr>
        </p:nvSpPr>
        <p:spPr/>
        <p:txBody>
          <a:bodyPr/>
          <a:lstStyle/>
          <a:p>
            <a:fld id="{4A968BED-78B2-B644-9D61-BDAA1C0620ED}" type="slidenum">
              <a:rPr lang="en-US" smtClean="0"/>
              <a:t>‹#›</a:t>
            </a:fld>
            <a:endParaRPr lang="en-US"/>
          </a:p>
        </p:txBody>
      </p:sp>
    </p:spTree>
    <p:extLst>
      <p:ext uri="{BB962C8B-B14F-4D97-AF65-F5344CB8AC3E}">
        <p14:creationId xmlns:p14="http://schemas.microsoft.com/office/powerpoint/2010/main" val="167651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B37B77F-2ED9-AE67-FA10-4E278C96CC03}"/>
              </a:ext>
            </a:extLst>
          </p:cNvPr>
          <p:cNvSpPr/>
          <p:nvPr userDrawn="1"/>
        </p:nvSpPr>
        <p:spPr>
          <a:xfrm>
            <a:off x="-1" y="107622"/>
            <a:ext cx="234380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3C45AC-7679-6328-6EED-336EE6D43E84}"/>
              </a:ext>
            </a:extLst>
          </p:cNvPr>
          <p:cNvSpPr>
            <a:spLocks noGrp="1"/>
          </p:cNvSpPr>
          <p:nvPr>
            <p:ph type="title"/>
          </p:nvPr>
        </p:nvSpPr>
        <p:spPr>
          <a:xfrm>
            <a:off x="192470" y="525518"/>
            <a:ext cx="2033093" cy="6224860"/>
          </a:xfrm>
        </p:spPr>
        <p:txBody>
          <a:bodyPr/>
          <a:lstStyle>
            <a:lvl1pPr>
              <a:defRPr>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F4BC87F-66B3-E051-4B2F-BFFE928BBAB1}"/>
              </a:ext>
            </a:extLst>
          </p:cNvPr>
          <p:cNvSpPr>
            <a:spLocks noGrp="1"/>
          </p:cNvSpPr>
          <p:nvPr>
            <p:ph idx="1"/>
          </p:nvPr>
        </p:nvSpPr>
        <p:spPr>
          <a:xfrm>
            <a:off x="3058510" y="262759"/>
            <a:ext cx="8941019" cy="5990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45E23FD3-86FF-60D4-415A-465CC546E397}"/>
              </a:ext>
            </a:extLst>
          </p:cNvPr>
          <p:cNvSpPr>
            <a:spLocks noGrp="1"/>
          </p:cNvSpPr>
          <p:nvPr>
            <p:ph type="sldNum" sz="quarter" idx="12"/>
          </p:nvPr>
        </p:nvSpPr>
        <p:spPr/>
        <p:txBody>
          <a:bodyPr/>
          <a:lstStyle/>
          <a:p>
            <a:fld id="{4A968BED-78B2-B644-9D61-BDAA1C0620ED}" type="slidenum">
              <a:rPr lang="en-US" smtClean="0"/>
              <a:t>‹#›</a:t>
            </a:fld>
            <a:endParaRPr lang="en-US"/>
          </a:p>
        </p:txBody>
      </p:sp>
      <p:sp>
        <p:nvSpPr>
          <p:cNvPr id="8" name="Rectangle 7">
            <a:extLst>
              <a:ext uri="{FF2B5EF4-FFF2-40B4-BE49-F238E27FC236}">
                <a16:creationId xmlns:a16="http://schemas.microsoft.com/office/drawing/2014/main" id="{05440B52-A686-F928-DAB7-B83F8916208A}"/>
              </a:ext>
            </a:extLst>
          </p:cNvPr>
          <p:cNvSpPr/>
          <p:nvPr userDrawn="1"/>
        </p:nvSpPr>
        <p:spPr>
          <a:xfrm>
            <a:off x="2557954" y="2367455"/>
            <a:ext cx="168166" cy="212309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8557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9A5CEBC-A0E1-4240-008E-03ADA35FEBDB}"/>
              </a:ext>
            </a:extLst>
          </p:cNvPr>
          <p:cNvSpPr/>
          <p:nvPr userDrawn="1"/>
        </p:nvSpPr>
        <p:spPr>
          <a:xfrm>
            <a:off x="0" y="0"/>
            <a:ext cx="12192000" cy="42456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F16B1DB9-942C-5471-DD14-C0C735ADCDB5}"/>
              </a:ext>
            </a:extLst>
          </p:cNvPr>
          <p:cNvSpPr>
            <a:spLocks noGrp="1"/>
          </p:cNvSpPr>
          <p:nvPr>
            <p:ph type="sldNum" sz="quarter" idx="12"/>
          </p:nvPr>
        </p:nvSpPr>
        <p:spPr/>
        <p:txBody>
          <a:bodyPr/>
          <a:lstStyle/>
          <a:p>
            <a:fld id="{4A968BED-78B2-B644-9D61-BDAA1C0620ED}" type="slidenum">
              <a:rPr lang="en-US" smtClean="0"/>
              <a:t>‹#›</a:t>
            </a:fld>
            <a:endParaRPr lang="en-US"/>
          </a:p>
        </p:txBody>
      </p:sp>
      <p:sp>
        <p:nvSpPr>
          <p:cNvPr id="12" name="Rectangle 11">
            <a:extLst>
              <a:ext uri="{FF2B5EF4-FFF2-40B4-BE49-F238E27FC236}">
                <a16:creationId xmlns:a16="http://schemas.microsoft.com/office/drawing/2014/main" id="{3761A7A0-3C0C-4E4D-D05E-0DA136869F07}"/>
              </a:ext>
            </a:extLst>
          </p:cNvPr>
          <p:cNvSpPr/>
          <p:nvPr userDrawn="1"/>
        </p:nvSpPr>
        <p:spPr>
          <a:xfrm>
            <a:off x="831849" y="987972"/>
            <a:ext cx="10515600" cy="5065987"/>
          </a:xfrm>
          <a:prstGeom prst="rect">
            <a:avLst/>
          </a:prstGeom>
          <a:solidFill>
            <a:schemeClr val="bg1"/>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D002B6-60E4-18C0-7287-6C6B5CE0D046}"/>
              </a:ext>
            </a:extLst>
          </p:cNvPr>
          <p:cNvSpPr>
            <a:spLocks noGrp="1"/>
          </p:cNvSpPr>
          <p:nvPr>
            <p:ph type="title"/>
          </p:nvPr>
        </p:nvSpPr>
        <p:spPr>
          <a:xfrm>
            <a:off x="838200" y="1340372"/>
            <a:ext cx="10515600" cy="2852737"/>
          </a:xfrm>
        </p:spPr>
        <p:txBody>
          <a:bodyPr anchor="b"/>
          <a:lstStyle>
            <a:lvl1pPr>
              <a:defRPr sz="6000">
                <a:solidFill>
                  <a:schemeClr val="accent2"/>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F409A0E-E967-792E-6F25-932EFD9E79D4}"/>
              </a:ext>
            </a:extLst>
          </p:cNvPr>
          <p:cNvSpPr>
            <a:spLocks noGrp="1"/>
          </p:cNvSpPr>
          <p:nvPr>
            <p:ph type="body" idx="1"/>
          </p:nvPr>
        </p:nvSpPr>
        <p:spPr>
          <a:xfrm>
            <a:off x="831849" y="4245654"/>
            <a:ext cx="10515600" cy="1500187"/>
          </a:xfrm>
        </p:spPr>
        <p:txBody>
          <a:bodyPr/>
          <a:lstStyle>
            <a:lvl1pPr marL="0" indent="0">
              <a:buNone/>
              <a:defRPr sz="2400">
                <a:solidFill>
                  <a:schemeClr val="tx1">
                    <a:lumMod val="65000"/>
                    <a:lumOff val="3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3" name="Rectangle 12">
            <a:extLst>
              <a:ext uri="{FF2B5EF4-FFF2-40B4-BE49-F238E27FC236}">
                <a16:creationId xmlns:a16="http://schemas.microsoft.com/office/drawing/2014/main" id="{C206A74E-9C49-B9D1-1BAD-818F2E12A962}"/>
              </a:ext>
            </a:extLst>
          </p:cNvPr>
          <p:cNvSpPr/>
          <p:nvPr userDrawn="1"/>
        </p:nvSpPr>
        <p:spPr>
          <a:xfrm rot="5400000">
            <a:off x="1815662" y="5250355"/>
            <a:ext cx="168166" cy="21230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7019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285C46-5619-5B69-3E60-1256473F9B84}"/>
              </a:ext>
            </a:extLst>
          </p:cNvPr>
          <p:cNvSpPr>
            <a:spLocks noGrp="1"/>
          </p:cNvSpPr>
          <p:nvPr>
            <p:ph sz="half" idx="1"/>
          </p:nvPr>
        </p:nvSpPr>
        <p:spPr>
          <a:xfrm>
            <a:off x="4726645" y="199697"/>
            <a:ext cx="3252381" cy="64773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EA98FC-81EA-91A8-F196-3008274E329A}"/>
              </a:ext>
            </a:extLst>
          </p:cNvPr>
          <p:cNvSpPr>
            <a:spLocks noGrp="1"/>
          </p:cNvSpPr>
          <p:nvPr>
            <p:ph sz="half" idx="2"/>
          </p:nvPr>
        </p:nvSpPr>
        <p:spPr>
          <a:xfrm>
            <a:off x="8269946" y="180975"/>
            <a:ext cx="3252381" cy="6496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FA5A7B99-4573-3CDA-B42A-93E9BDB68795}"/>
              </a:ext>
            </a:extLst>
          </p:cNvPr>
          <p:cNvSpPr>
            <a:spLocks noGrp="1"/>
          </p:cNvSpPr>
          <p:nvPr>
            <p:ph type="sldNum" sz="quarter" idx="12"/>
          </p:nvPr>
        </p:nvSpPr>
        <p:spPr/>
        <p:txBody>
          <a:bodyPr/>
          <a:lstStyle/>
          <a:p>
            <a:fld id="{4A968BED-78B2-B644-9D61-BDAA1C0620ED}" type="slidenum">
              <a:rPr lang="en-US" smtClean="0"/>
              <a:t>‹#›</a:t>
            </a:fld>
            <a:endParaRPr lang="en-US"/>
          </a:p>
        </p:txBody>
      </p:sp>
      <p:sp>
        <p:nvSpPr>
          <p:cNvPr id="9" name="Oval 8">
            <a:extLst>
              <a:ext uri="{FF2B5EF4-FFF2-40B4-BE49-F238E27FC236}">
                <a16:creationId xmlns:a16="http://schemas.microsoft.com/office/drawing/2014/main" id="{10A0F3FC-E1DD-E926-A607-26B5E7697174}"/>
              </a:ext>
            </a:extLst>
          </p:cNvPr>
          <p:cNvSpPr/>
          <p:nvPr userDrawn="1"/>
        </p:nvSpPr>
        <p:spPr>
          <a:xfrm>
            <a:off x="-4043473" y="-683117"/>
            <a:ext cx="8617718" cy="786173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D702DEF1-90D6-CC9B-47EA-0035BDFC0D4E}"/>
              </a:ext>
            </a:extLst>
          </p:cNvPr>
          <p:cNvSpPr/>
          <p:nvPr userDrawn="1"/>
        </p:nvSpPr>
        <p:spPr>
          <a:xfrm>
            <a:off x="-4195873" y="-683117"/>
            <a:ext cx="8617718" cy="786173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AF67DC-4600-9067-3990-F13C4D8507A8}"/>
              </a:ext>
            </a:extLst>
          </p:cNvPr>
          <p:cNvSpPr>
            <a:spLocks noGrp="1"/>
          </p:cNvSpPr>
          <p:nvPr>
            <p:ph type="title"/>
          </p:nvPr>
        </p:nvSpPr>
        <p:spPr>
          <a:xfrm>
            <a:off x="1453247" y="559184"/>
            <a:ext cx="2120269" cy="5270938"/>
          </a:xfrm>
        </p:spPr>
        <p:txBody>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73816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35064-D70F-4F30-911B-0B8AF4E1EF44}"/>
              </a:ext>
            </a:extLst>
          </p:cNvPr>
          <p:cNvSpPr>
            <a:spLocks noGrp="1"/>
          </p:cNvSpPr>
          <p:nvPr>
            <p:ph type="title"/>
          </p:nvPr>
        </p:nvSpPr>
        <p:spPr>
          <a:xfrm>
            <a:off x="839788" y="365126"/>
            <a:ext cx="10515600" cy="113785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581D3FE-4024-0848-A808-62AE736FA344}"/>
              </a:ext>
            </a:extLst>
          </p:cNvPr>
          <p:cNvSpPr>
            <a:spLocks noGrp="1"/>
          </p:cNvSpPr>
          <p:nvPr>
            <p:ph type="body" idx="1"/>
          </p:nvPr>
        </p:nvSpPr>
        <p:spPr>
          <a:xfrm>
            <a:off x="839788" y="1857375"/>
            <a:ext cx="5157787"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3CEB83-FC72-302F-6FA5-0B48F8C042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5934EBD-6A76-16C4-BEC2-F2C0F9E8D9A2}"/>
              </a:ext>
            </a:extLst>
          </p:cNvPr>
          <p:cNvSpPr>
            <a:spLocks noGrp="1"/>
          </p:cNvSpPr>
          <p:nvPr>
            <p:ph type="body" sz="quarter" idx="3"/>
          </p:nvPr>
        </p:nvSpPr>
        <p:spPr>
          <a:xfrm>
            <a:off x="6172200" y="1857375"/>
            <a:ext cx="5183188"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8CCF6A-0DC0-EF74-0F88-FFDBD4B64A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2C615E3B-BA84-2F5F-9F0E-3CD67AAA8C08}"/>
              </a:ext>
            </a:extLst>
          </p:cNvPr>
          <p:cNvSpPr>
            <a:spLocks noGrp="1"/>
          </p:cNvSpPr>
          <p:nvPr>
            <p:ph type="sldNum" sz="quarter" idx="12"/>
          </p:nvPr>
        </p:nvSpPr>
        <p:spPr/>
        <p:txBody>
          <a:bodyPr/>
          <a:lstStyle/>
          <a:p>
            <a:fld id="{4A968BED-78B2-B644-9D61-BDAA1C0620ED}" type="slidenum">
              <a:rPr lang="en-US" smtClean="0"/>
              <a:t>‹#›</a:t>
            </a:fld>
            <a:endParaRPr lang="en-US"/>
          </a:p>
        </p:txBody>
      </p:sp>
      <p:sp>
        <p:nvSpPr>
          <p:cNvPr id="10" name="Rectangle 9">
            <a:extLst>
              <a:ext uri="{FF2B5EF4-FFF2-40B4-BE49-F238E27FC236}">
                <a16:creationId xmlns:a16="http://schemas.microsoft.com/office/drawing/2014/main" id="{184D22BA-81E5-10A1-6B34-D27275AFC051}"/>
              </a:ext>
            </a:extLst>
          </p:cNvPr>
          <p:cNvSpPr/>
          <p:nvPr userDrawn="1"/>
        </p:nvSpPr>
        <p:spPr>
          <a:xfrm rot="5400000">
            <a:off x="1815662" y="608122"/>
            <a:ext cx="168166" cy="212309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5625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5CEC9-B2F8-58B9-E7EB-72FB7F39738A}"/>
              </a:ext>
            </a:extLst>
          </p:cNvPr>
          <p:cNvSpPr>
            <a:spLocks noGrp="1"/>
          </p:cNvSpPr>
          <p:nvPr>
            <p:ph type="title"/>
          </p:nvPr>
        </p:nvSpPr>
        <p:spPr>
          <a:xfrm>
            <a:off x="5616793" y="361972"/>
            <a:ext cx="6010275"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7B6A8BA-C2B1-BE9B-8638-08B797BC7AB5}"/>
              </a:ext>
            </a:extLst>
          </p:cNvPr>
          <p:cNvSpPr>
            <a:spLocks noGrp="1"/>
          </p:cNvSpPr>
          <p:nvPr>
            <p:ph type="dt" sz="half" idx="10"/>
          </p:nvPr>
        </p:nvSpPr>
        <p:spPr>
          <a:xfrm>
            <a:off x="838200" y="6356350"/>
            <a:ext cx="2743200" cy="365125"/>
          </a:xfrm>
          <a:prstGeom prst="rect">
            <a:avLst/>
          </a:prstGeom>
        </p:spPr>
        <p:txBody>
          <a:bodyPr/>
          <a:lstStyle/>
          <a:p>
            <a:fld id="{1E46291E-7DF0-4E4F-94D4-2B9584E7F9DB}" type="datetimeFigureOut">
              <a:rPr lang="en-US" smtClean="0"/>
              <a:t>12/5/2023</a:t>
            </a:fld>
            <a:endParaRPr lang="en-US"/>
          </a:p>
        </p:txBody>
      </p:sp>
      <p:sp>
        <p:nvSpPr>
          <p:cNvPr id="4" name="Footer Placeholder 3">
            <a:extLst>
              <a:ext uri="{FF2B5EF4-FFF2-40B4-BE49-F238E27FC236}">
                <a16:creationId xmlns:a16="http://schemas.microsoft.com/office/drawing/2014/main" id="{55B6D1AC-F143-B872-C992-4F26D8087E3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824C99D9-A567-CD8B-E930-65079B1BAA6D}"/>
              </a:ext>
            </a:extLst>
          </p:cNvPr>
          <p:cNvSpPr>
            <a:spLocks noGrp="1"/>
          </p:cNvSpPr>
          <p:nvPr>
            <p:ph type="sldNum" sz="quarter" idx="12"/>
          </p:nvPr>
        </p:nvSpPr>
        <p:spPr/>
        <p:txBody>
          <a:bodyPr/>
          <a:lstStyle/>
          <a:p>
            <a:fld id="{4A968BED-78B2-B644-9D61-BDAA1C0620ED}" type="slidenum">
              <a:rPr lang="en-US" smtClean="0"/>
              <a:t>‹#›</a:t>
            </a:fld>
            <a:endParaRPr lang="en-US"/>
          </a:p>
        </p:txBody>
      </p:sp>
      <p:sp>
        <p:nvSpPr>
          <p:cNvPr id="6" name="Rectangle 5">
            <a:extLst>
              <a:ext uri="{FF2B5EF4-FFF2-40B4-BE49-F238E27FC236}">
                <a16:creationId xmlns:a16="http://schemas.microsoft.com/office/drawing/2014/main" id="{EBDCA1D3-47F9-A931-CC4A-6235D5DD94B6}"/>
              </a:ext>
            </a:extLst>
          </p:cNvPr>
          <p:cNvSpPr/>
          <p:nvPr userDrawn="1"/>
        </p:nvSpPr>
        <p:spPr>
          <a:xfrm rot="1321579">
            <a:off x="-2050615" y="3578986"/>
            <a:ext cx="14652629" cy="538512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E7FDA7-3705-A1C3-DEFD-0328D0879072}"/>
              </a:ext>
            </a:extLst>
          </p:cNvPr>
          <p:cNvSpPr/>
          <p:nvPr userDrawn="1"/>
        </p:nvSpPr>
        <p:spPr>
          <a:xfrm rot="5400000">
            <a:off x="6594255" y="871934"/>
            <a:ext cx="168166" cy="212309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11">
            <a:extLst>
              <a:ext uri="{FF2B5EF4-FFF2-40B4-BE49-F238E27FC236}">
                <a16:creationId xmlns:a16="http://schemas.microsoft.com/office/drawing/2014/main" id="{0BE6F6A9-C7BC-C2AD-DA2C-45753E23FD7B}"/>
              </a:ext>
            </a:extLst>
          </p:cNvPr>
          <p:cNvSpPr>
            <a:spLocks noGrp="1"/>
          </p:cNvSpPr>
          <p:nvPr>
            <p:ph type="pic" sz="quarter" idx="13"/>
          </p:nvPr>
        </p:nvSpPr>
        <p:spPr>
          <a:xfrm>
            <a:off x="252085" y="697879"/>
            <a:ext cx="5675750" cy="5567363"/>
          </a:xfrm>
          <a:prstGeom prst="ellipse">
            <a:avLst/>
          </a:prstGeom>
        </p:spPr>
        <p:txBody>
          <a:bodyPr/>
          <a:lstStyle/>
          <a:p>
            <a:r>
              <a:rPr lang="en-US"/>
              <a:t>Click icon to add picture</a:t>
            </a:r>
          </a:p>
        </p:txBody>
      </p:sp>
      <p:pic>
        <p:nvPicPr>
          <p:cNvPr id="13" name="Picture 12" descr="A picture containing text, tableware, dishware&#10;&#10;Description automatically generated">
            <a:extLst>
              <a:ext uri="{FF2B5EF4-FFF2-40B4-BE49-F238E27FC236}">
                <a16:creationId xmlns:a16="http://schemas.microsoft.com/office/drawing/2014/main" id="{038936A7-4386-545C-50F7-454478DBC2AD}"/>
              </a:ext>
            </a:extLst>
          </p:cNvPr>
          <p:cNvPicPr>
            <a:picLocks noChangeAspect="1"/>
          </p:cNvPicPr>
          <p:nvPr userDrawn="1"/>
        </p:nvPicPr>
        <p:blipFill>
          <a:blip r:embed="rId2"/>
          <a:stretch>
            <a:fillRect/>
          </a:stretch>
        </p:blipFill>
        <p:spPr>
          <a:xfrm>
            <a:off x="10326392" y="6311900"/>
            <a:ext cx="1332208" cy="414465"/>
          </a:xfrm>
          <a:prstGeom prst="rect">
            <a:avLst/>
          </a:prstGeom>
        </p:spPr>
      </p:pic>
    </p:spTree>
    <p:extLst>
      <p:ext uri="{BB962C8B-B14F-4D97-AF65-F5344CB8AC3E}">
        <p14:creationId xmlns:p14="http://schemas.microsoft.com/office/powerpoint/2010/main" val="3141053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94B3082-ABFF-7F55-9D57-4959A3479052}"/>
              </a:ext>
            </a:extLst>
          </p:cNvPr>
          <p:cNvSpPr>
            <a:spLocks noGrp="1"/>
          </p:cNvSpPr>
          <p:nvPr>
            <p:ph type="sldNum" sz="quarter" idx="12"/>
          </p:nvPr>
        </p:nvSpPr>
        <p:spPr/>
        <p:txBody>
          <a:bodyPr/>
          <a:lstStyle/>
          <a:p>
            <a:fld id="{4A968BED-78B2-B644-9D61-BDAA1C0620ED}" type="slidenum">
              <a:rPr lang="en-US" smtClean="0"/>
              <a:t>‹#›</a:t>
            </a:fld>
            <a:endParaRPr lang="en-US"/>
          </a:p>
        </p:txBody>
      </p:sp>
    </p:spTree>
    <p:extLst>
      <p:ext uri="{BB962C8B-B14F-4D97-AF65-F5344CB8AC3E}">
        <p14:creationId xmlns:p14="http://schemas.microsoft.com/office/powerpoint/2010/main" val="1001559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D4903E6-6710-03E4-1106-BB16CD6C6A73}"/>
              </a:ext>
            </a:extLst>
          </p:cNvPr>
          <p:cNvSpPr/>
          <p:nvPr userDrawn="1"/>
        </p:nvSpPr>
        <p:spPr>
          <a:xfrm rot="16200000">
            <a:off x="5561286" y="-566245"/>
            <a:ext cx="6138041" cy="727053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74023C9-B4F8-6F72-D8A1-CFF1FE5512E7}"/>
              </a:ext>
            </a:extLst>
          </p:cNvPr>
          <p:cNvSpPr/>
          <p:nvPr userDrawn="1"/>
        </p:nvSpPr>
        <p:spPr>
          <a:xfrm>
            <a:off x="2627" y="-1"/>
            <a:ext cx="4992414" cy="68580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47B21F-11E9-EDED-1C6C-077D34380CFE}"/>
              </a:ext>
            </a:extLst>
          </p:cNvPr>
          <p:cNvSpPr>
            <a:spLocks noGrp="1"/>
          </p:cNvSpPr>
          <p:nvPr>
            <p:ph type="title"/>
          </p:nvPr>
        </p:nvSpPr>
        <p:spPr>
          <a:xfrm>
            <a:off x="839788" y="457200"/>
            <a:ext cx="3932237" cy="1600200"/>
          </a:xfrm>
        </p:spPr>
        <p:txBody>
          <a:bodyPr anchor="b"/>
          <a:lstStyle>
            <a:lvl1pPr>
              <a:defRPr sz="3200">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3DD2BAB-BFCB-AF98-D594-A1FB0CC5697E}"/>
              </a:ext>
            </a:extLst>
          </p:cNvPr>
          <p:cNvSpPr>
            <a:spLocks noGrp="1"/>
          </p:cNvSpPr>
          <p:nvPr>
            <p:ph idx="1"/>
          </p:nvPr>
        </p:nvSpPr>
        <p:spPr>
          <a:xfrm>
            <a:off x="5183188" y="457201"/>
            <a:ext cx="6895826" cy="5403850"/>
          </a:xfrm>
        </p:spPr>
        <p:txBody>
          <a:bodyPr/>
          <a:lstStyle>
            <a:lvl1pPr>
              <a:defRPr sz="3200">
                <a:solidFill>
                  <a:schemeClr val="tx1">
                    <a:lumMod val="65000"/>
                    <a:lumOff val="35000"/>
                  </a:schemeClr>
                </a:solidFill>
              </a:defRPr>
            </a:lvl1pPr>
            <a:lvl2pPr>
              <a:defRPr sz="2800">
                <a:solidFill>
                  <a:schemeClr val="tx1">
                    <a:lumMod val="65000"/>
                    <a:lumOff val="35000"/>
                  </a:schemeClr>
                </a:solidFill>
              </a:defRPr>
            </a:lvl2pPr>
            <a:lvl3pPr>
              <a:defRPr sz="2400">
                <a:solidFill>
                  <a:schemeClr val="tx1">
                    <a:lumMod val="65000"/>
                    <a:lumOff val="35000"/>
                  </a:schemeClr>
                </a:solidFill>
              </a:defRPr>
            </a:lvl3pPr>
            <a:lvl4pPr>
              <a:defRPr sz="2000">
                <a:solidFill>
                  <a:schemeClr val="tx1">
                    <a:lumMod val="65000"/>
                    <a:lumOff val="35000"/>
                  </a:schemeClr>
                </a:solidFill>
              </a:defRPr>
            </a:lvl4pPr>
            <a:lvl5pPr>
              <a:defRPr sz="2000">
                <a:solidFill>
                  <a:schemeClr val="tx1">
                    <a:lumMod val="65000"/>
                    <a:lumOff val="35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8C21C7F-F552-18BE-8554-BB67F115F09E}"/>
              </a:ext>
            </a:extLst>
          </p:cNvPr>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6E5ABC98-5751-4112-50EB-94B599F5439D}"/>
              </a:ext>
            </a:extLst>
          </p:cNvPr>
          <p:cNvSpPr>
            <a:spLocks noGrp="1"/>
          </p:cNvSpPr>
          <p:nvPr>
            <p:ph type="sldNum" sz="quarter" idx="12"/>
          </p:nvPr>
        </p:nvSpPr>
        <p:spPr/>
        <p:txBody>
          <a:bodyPr/>
          <a:lstStyle/>
          <a:p>
            <a:fld id="{4A968BED-78B2-B644-9D61-BDAA1C0620ED}" type="slidenum">
              <a:rPr lang="en-US" smtClean="0"/>
              <a:t>‹#›</a:t>
            </a:fld>
            <a:endParaRPr lang="en-US"/>
          </a:p>
        </p:txBody>
      </p:sp>
      <p:sp>
        <p:nvSpPr>
          <p:cNvPr id="10" name="Rectangle 9">
            <a:extLst>
              <a:ext uri="{FF2B5EF4-FFF2-40B4-BE49-F238E27FC236}">
                <a16:creationId xmlns:a16="http://schemas.microsoft.com/office/drawing/2014/main" id="{0303C5FF-7FED-D2EE-AFF8-1FE9ED4BE024}"/>
              </a:ext>
            </a:extLst>
          </p:cNvPr>
          <p:cNvSpPr/>
          <p:nvPr userDrawn="1"/>
        </p:nvSpPr>
        <p:spPr>
          <a:xfrm rot="5400000">
            <a:off x="6160650" y="5294805"/>
            <a:ext cx="168166" cy="21230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336910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D8DD6E19-C2DD-61CD-B37C-26D3A0DACE83}"/>
              </a:ext>
            </a:extLst>
          </p:cNvPr>
          <p:cNvSpPr/>
          <p:nvPr userDrawn="1"/>
        </p:nvSpPr>
        <p:spPr>
          <a:xfrm>
            <a:off x="353056" y="1356354"/>
            <a:ext cx="4624552" cy="466029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B88CAB2-2F22-553F-BD0A-2CF790BFADA2}"/>
              </a:ext>
            </a:extLst>
          </p:cNvPr>
          <p:cNvSpPr>
            <a:spLocks noGrp="1"/>
          </p:cNvSpPr>
          <p:nvPr>
            <p:ph type="title"/>
          </p:nvPr>
        </p:nvSpPr>
        <p:spPr>
          <a:xfrm>
            <a:off x="353056" y="335293"/>
            <a:ext cx="4624552" cy="1012112"/>
          </a:xfrm>
        </p:spPr>
        <p:txBody>
          <a:bodyPr anchor="b"/>
          <a:lstStyle>
            <a:lvl1pPr algn="ctr">
              <a:defRPr sz="3200">
                <a:solidFill>
                  <a:schemeClr val="accent2"/>
                </a:solidFill>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953BFDB-BC4D-B090-1BEF-006017DA5C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65A9EDCE-D584-3815-BA39-354879B4334F}"/>
              </a:ext>
            </a:extLst>
          </p:cNvPr>
          <p:cNvSpPr>
            <a:spLocks noGrp="1"/>
          </p:cNvSpPr>
          <p:nvPr>
            <p:ph type="body" sz="half" idx="2"/>
          </p:nvPr>
        </p:nvSpPr>
        <p:spPr>
          <a:xfrm>
            <a:off x="921558" y="2046833"/>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561256B0-FABF-0513-33F0-ACE1AEC3259F}"/>
              </a:ext>
            </a:extLst>
          </p:cNvPr>
          <p:cNvSpPr>
            <a:spLocks noGrp="1"/>
          </p:cNvSpPr>
          <p:nvPr>
            <p:ph type="sldNum" sz="quarter" idx="12"/>
          </p:nvPr>
        </p:nvSpPr>
        <p:spPr/>
        <p:txBody>
          <a:bodyPr/>
          <a:lstStyle/>
          <a:p>
            <a:fld id="{4A968BED-78B2-B644-9D61-BDAA1C0620ED}" type="slidenum">
              <a:rPr lang="en-US" smtClean="0"/>
              <a:t>‹#›</a:t>
            </a:fld>
            <a:endParaRPr lang="en-US"/>
          </a:p>
        </p:txBody>
      </p:sp>
      <p:sp>
        <p:nvSpPr>
          <p:cNvPr id="11" name="Rectangle 10">
            <a:extLst>
              <a:ext uri="{FF2B5EF4-FFF2-40B4-BE49-F238E27FC236}">
                <a16:creationId xmlns:a16="http://schemas.microsoft.com/office/drawing/2014/main" id="{F79D052E-E76A-F3FD-4A8C-1BC4A05B6E9A}"/>
              </a:ext>
            </a:extLst>
          </p:cNvPr>
          <p:cNvSpPr/>
          <p:nvPr userDrawn="1"/>
        </p:nvSpPr>
        <p:spPr>
          <a:xfrm rot="5400000">
            <a:off x="6160650" y="4999092"/>
            <a:ext cx="168166" cy="21230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896546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0C883-8236-65F7-B23D-8631815E19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463B26-D2E9-69A5-57AC-BEB2AF46EF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547EEE62-4E1C-5AA9-CD33-081160940932}"/>
              </a:ext>
            </a:extLst>
          </p:cNvPr>
          <p:cNvSpPr>
            <a:spLocks noGrp="1"/>
          </p:cNvSpPr>
          <p:nvPr>
            <p:ph type="sldNum" sz="quarter" idx="4"/>
          </p:nvPr>
        </p:nvSpPr>
        <p:spPr>
          <a:xfrm>
            <a:off x="9335814" y="631190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68BED-78B2-B644-9D61-BDAA1C0620ED}" type="slidenum">
              <a:rPr lang="en-US" smtClean="0"/>
              <a:t>‹#›</a:t>
            </a:fld>
            <a:endParaRPr lang="en-US" dirty="0"/>
          </a:p>
        </p:txBody>
      </p:sp>
      <p:pic>
        <p:nvPicPr>
          <p:cNvPr id="8" name="Picture 7" descr="A picture containing text, tableware, dishware&#10;&#10;Description automatically generated">
            <a:extLst>
              <a:ext uri="{FF2B5EF4-FFF2-40B4-BE49-F238E27FC236}">
                <a16:creationId xmlns:a16="http://schemas.microsoft.com/office/drawing/2014/main" id="{3BF7D93B-192A-C478-41A4-080DE3851B0A}"/>
              </a:ext>
            </a:extLst>
          </p:cNvPr>
          <p:cNvPicPr>
            <a:picLocks noChangeAspect="1"/>
          </p:cNvPicPr>
          <p:nvPr userDrawn="1"/>
        </p:nvPicPr>
        <p:blipFill>
          <a:blip r:embed="rId13"/>
          <a:stretch>
            <a:fillRect/>
          </a:stretch>
        </p:blipFill>
        <p:spPr>
          <a:xfrm>
            <a:off x="10326392" y="6311900"/>
            <a:ext cx="1332208" cy="414465"/>
          </a:xfrm>
          <a:prstGeom prst="rect">
            <a:avLst/>
          </a:prstGeom>
        </p:spPr>
      </p:pic>
    </p:spTree>
    <p:extLst>
      <p:ext uri="{BB962C8B-B14F-4D97-AF65-F5344CB8AC3E}">
        <p14:creationId xmlns:p14="http://schemas.microsoft.com/office/powerpoint/2010/main" val="937999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accent2"/>
          </a:solidFill>
          <a:latin typeface="Anton"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AD62-971E-6CB6-5148-8625609F1A8D}"/>
              </a:ext>
            </a:extLst>
          </p:cNvPr>
          <p:cNvSpPr>
            <a:spLocks noGrp="1"/>
          </p:cNvSpPr>
          <p:nvPr>
            <p:ph type="ctrTitle"/>
          </p:nvPr>
        </p:nvSpPr>
        <p:spPr/>
        <p:txBody>
          <a:bodyPr/>
          <a:lstStyle/>
          <a:p>
            <a:r>
              <a:rPr lang="en-US" dirty="0">
                <a:solidFill>
                  <a:schemeClr val="accent2"/>
                </a:solidFill>
              </a:rPr>
              <a:t>Quality of Life Conversation </a:t>
            </a:r>
          </a:p>
        </p:txBody>
      </p:sp>
      <p:sp>
        <p:nvSpPr>
          <p:cNvPr id="3" name="Subtitle 2">
            <a:extLst>
              <a:ext uri="{FF2B5EF4-FFF2-40B4-BE49-F238E27FC236}">
                <a16:creationId xmlns:a16="http://schemas.microsoft.com/office/drawing/2014/main" id="{A3B214A9-44EF-BE9A-09C6-F1534710B816}"/>
              </a:ext>
            </a:extLst>
          </p:cNvPr>
          <p:cNvSpPr>
            <a:spLocks noGrp="1"/>
          </p:cNvSpPr>
          <p:nvPr>
            <p:ph type="subTitle" idx="1"/>
          </p:nvPr>
        </p:nvSpPr>
        <p:spPr/>
        <p:txBody>
          <a:bodyPr/>
          <a:lstStyle/>
          <a:p>
            <a:r>
              <a:rPr lang="en-US" dirty="0"/>
              <a:t>December 6</a:t>
            </a:r>
            <a:r>
              <a:rPr lang="en-US" baseline="30000" dirty="0"/>
              <a:t>th</a:t>
            </a:r>
            <a:r>
              <a:rPr lang="en-US" dirty="0"/>
              <a:t>, 2023</a:t>
            </a:r>
            <a:endParaRPr lang="en-US" dirty="0">
              <a:solidFill>
                <a:schemeClr val="tx1">
                  <a:lumMod val="65000"/>
                  <a:lumOff val="35000"/>
                </a:schemeClr>
              </a:solidFill>
            </a:endParaRPr>
          </a:p>
        </p:txBody>
      </p:sp>
    </p:spTree>
    <p:extLst>
      <p:ext uri="{BB962C8B-B14F-4D97-AF65-F5344CB8AC3E}">
        <p14:creationId xmlns:p14="http://schemas.microsoft.com/office/powerpoint/2010/main" val="3396429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a:extLst>
              <a:ext uri="{FF2B5EF4-FFF2-40B4-BE49-F238E27FC236}">
                <a16:creationId xmlns:a16="http://schemas.microsoft.com/office/drawing/2014/main" id="{C7216DF3-1876-6DEB-98A5-FD11503A79F7}"/>
              </a:ext>
            </a:extLst>
          </p:cNvPr>
          <p:cNvGraphicFramePr>
            <a:graphicFrameLocks/>
          </p:cNvGraphicFramePr>
          <p:nvPr>
            <p:extLst>
              <p:ext uri="{D42A27DB-BD31-4B8C-83A1-F6EECF244321}">
                <p14:modId xmlns:p14="http://schemas.microsoft.com/office/powerpoint/2010/main" val="1670353246"/>
              </p:ext>
            </p:extLst>
          </p:nvPr>
        </p:nvGraphicFramePr>
        <p:xfrm>
          <a:off x="1550489" y="1478322"/>
          <a:ext cx="9091021" cy="48712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3">
            <a:extLst>
              <a:ext uri="{FF2B5EF4-FFF2-40B4-BE49-F238E27FC236}">
                <a16:creationId xmlns:a16="http://schemas.microsoft.com/office/drawing/2014/main" id="{8118D82A-8D1D-8C8D-025C-E2E5D32838C2}"/>
              </a:ext>
            </a:extLst>
          </p:cNvPr>
          <p:cNvSpPr txBox="1">
            <a:spLocks/>
          </p:cNvSpPr>
          <p:nvPr/>
        </p:nvSpPr>
        <p:spPr>
          <a:xfrm>
            <a:off x="839788" y="365126"/>
            <a:ext cx="10515600" cy="1137854"/>
          </a:xfrm>
          <a:prstGeom prst="rect">
            <a:avLst/>
          </a:prstGeom>
        </p:spPr>
        <p:txBody>
          <a:bodyPr/>
          <a:lstStyle>
            <a:lvl1pPr algn="l" defTabSz="914400" rtl="0" eaLnBrk="1" latinLnBrk="0" hangingPunct="1">
              <a:lnSpc>
                <a:spcPct val="90000"/>
              </a:lnSpc>
              <a:spcBef>
                <a:spcPct val="0"/>
              </a:spcBef>
              <a:buNone/>
              <a:defRPr sz="4400" kern="1200">
                <a:solidFill>
                  <a:schemeClr val="accent2"/>
                </a:solidFill>
                <a:latin typeface="Anton" pitchFamily="2" charset="77"/>
                <a:ea typeface="+mj-ea"/>
                <a:cs typeface="+mj-cs"/>
              </a:defRPr>
            </a:lvl1pPr>
          </a:lstStyle>
          <a:p>
            <a:r>
              <a:rPr lang="en-US" dirty="0"/>
              <a:t>Community Building</a:t>
            </a:r>
          </a:p>
          <a:p>
            <a:r>
              <a:rPr lang="en-US" sz="2800" dirty="0"/>
              <a:t>Similarities in plans</a:t>
            </a:r>
          </a:p>
        </p:txBody>
      </p:sp>
    </p:spTree>
    <p:extLst>
      <p:ext uri="{BB962C8B-B14F-4D97-AF65-F5344CB8AC3E}">
        <p14:creationId xmlns:p14="http://schemas.microsoft.com/office/powerpoint/2010/main" val="904168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id="{17A70264-AF68-B8FD-7753-F3CFFF5D8AC1}"/>
              </a:ext>
            </a:extLst>
          </p:cNvPr>
          <p:cNvSpPr txBox="1">
            <a:spLocks/>
          </p:cNvSpPr>
          <p:nvPr/>
        </p:nvSpPr>
        <p:spPr>
          <a:xfrm>
            <a:off x="1451475" y="3041117"/>
            <a:ext cx="9289049" cy="381688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b="0" dirty="0">
                <a:solidFill>
                  <a:schemeClr val="tx2"/>
                </a:solidFill>
                <a:latin typeface="+mn-lt"/>
                <a:cs typeface="+mn-cs"/>
              </a:rPr>
              <a:t>Our new QoL plan is the combination of the Southeast QoL Plan, </a:t>
            </a:r>
            <a:r>
              <a:rPr lang="en-US" sz="2400" b="0" dirty="0" err="1">
                <a:solidFill>
                  <a:schemeClr val="tx2"/>
                </a:solidFill>
                <a:latin typeface="+mn-lt"/>
                <a:cs typeface="+mn-cs"/>
              </a:rPr>
              <a:t>SoIndy</a:t>
            </a:r>
            <a:r>
              <a:rPr lang="en-US" sz="2400" b="0" dirty="0">
                <a:solidFill>
                  <a:schemeClr val="tx2"/>
                </a:solidFill>
                <a:latin typeface="+mn-lt"/>
                <a:cs typeface="+mn-cs"/>
              </a:rPr>
              <a:t> QoL Plan, and the TANC Great Place QoL Plan. This new plan is simply a combination of all of the plans, nothing has been added or taken away. We have spent time highlighting the similarities in the plans and see areas of similar interest but need your help in discovering what is most important to you as community members. </a:t>
            </a:r>
          </a:p>
          <a:p>
            <a:pPr algn="ctr"/>
            <a:endParaRPr lang="en-US" sz="1200" dirty="0">
              <a:solidFill>
                <a:schemeClr val="tx2"/>
              </a:solidFill>
              <a:latin typeface="+mn-lt"/>
              <a:cs typeface="+mn-cs"/>
            </a:endParaRPr>
          </a:p>
        </p:txBody>
      </p:sp>
      <p:pic>
        <p:nvPicPr>
          <p:cNvPr id="7" name="Picture 6" descr="A logo with text and arrow&#10;&#10;Description automatically generated with medium confidence">
            <a:extLst>
              <a:ext uri="{FF2B5EF4-FFF2-40B4-BE49-F238E27FC236}">
                <a16:creationId xmlns:a16="http://schemas.microsoft.com/office/drawing/2014/main" id="{230C14A9-00A3-3BA3-0D8F-AD6E122F9956}"/>
              </a:ext>
            </a:extLst>
          </p:cNvPr>
          <p:cNvPicPr>
            <a:picLocks noChangeAspect="1"/>
          </p:cNvPicPr>
          <p:nvPr/>
        </p:nvPicPr>
        <p:blipFill rotWithShape="1">
          <a:blip r:embed="rId2"/>
          <a:srcRect t="22271" b="18875"/>
          <a:stretch/>
        </p:blipFill>
        <p:spPr>
          <a:xfrm>
            <a:off x="3715046" y="760022"/>
            <a:ext cx="4761905" cy="2802576"/>
          </a:xfrm>
          <a:prstGeom prst="rect">
            <a:avLst/>
          </a:prstGeom>
        </p:spPr>
      </p:pic>
    </p:spTree>
    <p:extLst>
      <p:ext uri="{BB962C8B-B14F-4D97-AF65-F5344CB8AC3E}">
        <p14:creationId xmlns:p14="http://schemas.microsoft.com/office/powerpoint/2010/main" val="3813196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B8BEE-CA0F-4E4A-7E61-907AB9A71D56}"/>
              </a:ext>
            </a:extLst>
          </p:cNvPr>
          <p:cNvSpPr>
            <a:spLocks noGrp="1"/>
          </p:cNvSpPr>
          <p:nvPr>
            <p:ph type="title"/>
          </p:nvPr>
        </p:nvSpPr>
        <p:spPr>
          <a:xfrm>
            <a:off x="6729343" y="1544076"/>
            <a:ext cx="3997464" cy="2874609"/>
          </a:xfrm>
        </p:spPr>
        <p:txBody>
          <a:bodyPr vert="horz" lIns="91440" tIns="45720" rIns="91440" bIns="45720" rtlCol="0" anchor="ctr">
            <a:normAutofit/>
          </a:bodyPr>
          <a:lstStyle/>
          <a:p>
            <a:pPr algn="ctr"/>
            <a:r>
              <a:rPr lang="en-US" sz="3600" b="1" kern="1200" dirty="0">
                <a:solidFill>
                  <a:schemeClr val="tx2"/>
                </a:solidFill>
                <a:latin typeface="+mj-lt"/>
                <a:ea typeface="+mj-ea"/>
                <a:cs typeface="+mj-cs"/>
              </a:rPr>
              <a:t>Scan to join our   Quality-of-Life Committees</a:t>
            </a:r>
            <a:r>
              <a:rPr lang="en-US" sz="3600" b="1" dirty="0">
                <a:solidFill>
                  <a:schemeClr val="tx2"/>
                </a:solidFill>
                <a:latin typeface="+mj-lt"/>
              </a:rPr>
              <a:t>!</a:t>
            </a:r>
            <a:endParaRPr lang="en-US" sz="3600" b="1" kern="1200" dirty="0">
              <a:solidFill>
                <a:schemeClr val="tx2"/>
              </a:solidFill>
              <a:latin typeface="+mj-lt"/>
              <a:ea typeface="+mj-ea"/>
              <a:cs typeface="+mj-cs"/>
            </a:endParaRPr>
          </a:p>
        </p:txBody>
      </p:sp>
      <p:pic>
        <p:nvPicPr>
          <p:cNvPr id="5" name="Picture 4">
            <a:extLst>
              <a:ext uri="{FF2B5EF4-FFF2-40B4-BE49-F238E27FC236}">
                <a16:creationId xmlns:a16="http://schemas.microsoft.com/office/drawing/2014/main" id="{5E8C7A40-16D2-FFFE-C11C-FD562D533954}"/>
              </a:ext>
            </a:extLst>
          </p:cNvPr>
          <p:cNvPicPr>
            <a:picLocks noChangeAspect="1"/>
          </p:cNvPicPr>
          <p:nvPr/>
        </p:nvPicPr>
        <p:blipFill>
          <a:blip r:embed="rId2"/>
          <a:stretch>
            <a:fillRect/>
          </a:stretch>
        </p:blipFill>
        <p:spPr>
          <a:xfrm>
            <a:off x="564962" y="903951"/>
            <a:ext cx="5548860" cy="5548860"/>
          </a:xfrm>
          <a:prstGeom prst="rect">
            <a:avLst/>
          </a:prstGeom>
        </p:spPr>
      </p:pic>
      <p:sp>
        <p:nvSpPr>
          <p:cNvPr id="6" name="Text Placeholder 5">
            <a:extLst>
              <a:ext uri="{FF2B5EF4-FFF2-40B4-BE49-F238E27FC236}">
                <a16:creationId xmlns:a16="http://schemas.microsoft.com/office/drawing/2014/main" id="{B8720B21-831F-414F-9A8A-077063D41B5F}"/>
              </a:ext>
            </a:extLst>
          </p:cNvPr>
          <p:cNvSpPr>
            <a:spLocks noGrp="1"/>
          </p:cNvSpPr>
          <p:nvPr>
            <p:ph type="body" idx="1"/>
          </p:nvPr>
        </p:nvSpPr>
        <p:spPr>
          <a:xfrm>
            <a:off x="6096000" y="4245654"/>
            <a:ext cx="5264151" cy="1500187"/>
          </a:xfrm>
        </p:spPr>
        <p:txBody>
          <a:bodyPr/>
          <a:lstStyle/>
          <a:p>
            <a:pPr algn="ctr"/>
            <a:r>
              <a:rPr lang="en-US" b="0" dirty="0"/>
              <a:t>For more information, please go to sendcdc.org/</a:t>
            </a:r>
            <a:r>
              <a:rPr lang="en-US" b="0" dirty="0" err="1"/>
              <a:t>qol</a:t>
            </a:r>
            <a:endParaRPr lang="en-US" b="0" dirty="0"/>
          </a:p>
        </p:txBody>
      </p:sp>
    </p:spTree>
    <p:extLst>
      <p:ext uri="{BB962C8B-B14F-4D97-AF65-F5344CB8AC3E}">
        <p14:creationId xmlns:p14="http://schemas.microsoft.com/office/powerpoint/2010/main" val="2767725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EB072-7CDB-A6C7-AF00-D9FF7C5674BF}"/>
              </a:ext>
            </a:extLst>
          </p:cNvPr>
          <p:cNvSpPr>
            <a:spLocks noGrp="1"/>
          </p:cNvSpPr>
          <p:nvPr>
            <p:ph type="title"/>
          </p:nvPr>
        </p:nvSpPr>
        <p:spPr>
          <a:xfrm>
            <a:off x="838200" y="1340373"/>
            <a:ext cx="10515600" cy="1174228"/>
          </a:xfrm>
        </p:spPr>
        <p:txBody>
          <a:bodyPr/>
          <a:lstStyle/>
          <a:p>
            <a:r>
              <a:rPr lang="en-US" dirty="0"/>
              <a:t>Conversation Agreements</a:t>
            </a:r>
          </a:p>
        </p:txBody>
      </p:sp>
      <p:sp>
        <p:nvSpPr>
          <p:cNvPr id="3" name="Text Placeholder 2">
            <a:extLst>
              <a:ext uri="{FF2B5EF4-FFF2-40B4-BE49-F238E27FC236}">
                <a16:creationId xmlns:a16="http://schemas.microsoft.com/office/drawing/2014/main" id="{F6548962-941F-41DA-D679-6CA84C033FB4}"/>
              </a:ext>
            </a:extLst>
          </p:cNvPr>
          <p:cNvSpPr>
            <a:spLocks noGrp="1"/>
          </p:cNvSpPr>
          <p:nvPr>
            <p:ph type="body" idx="1"/>
          </p:nvPr>
        </p:nvSpPr>
        <p:spPr>
          <a:xfrm>
            <a:off x="831849" y="2514602"/>
            <a:ext cx="10515600" cy="3231240"/>
          </a:xfrm>
        </p:spPr>
        <p:txBody>
          <a:bodyPr/>
          <a:lstStyle/>
          <a:p>
            <a:pPr marL="457200" indent="-457200">
              <a:buAutoNum type="arabicParenR"/>
            </a:pPr>
            <a:r>
              <a:rPr lang="en-US" dirty="0">
                <a:latin typeface="+mn-lt"/>
              </a:rPr>
              <a:t>If you have a question or comment, approach the microphone</a:t>
            </a:r>
          </a:p>
          <a:p>
            <a:pPr marL="457200" indent="-457200">
              <a:buAutoNum type="arabicParenR"/>
            </a:pPr>
            <a:r>
              <a:rPr lang="en-US" dirty="0">
                <a:latin typeface="+mn-lt"/>
              </a:rPr>
              <a:t>Introduce yourself, let us know which Southeast Indy neighborhood is yours</a:t>
            </a:r>
          </a:p>
          <a:p>
            <a:pPr marL="457200" indent="-457200">
              <a:buAutoNum type="arabicParenR"/>
            </a:pPr>
            <a:r>
              <a:rPr lang="en-US" dirty="0">
                <a:latin typeface="+mn-lt"/>
              </a:rPr>
              <a:t>Please limit responses to three minutes</a:t>
            </a:r>
          </a:p>
          <a:p>
            <a:pPr marL="457200" indent="-457200">
              <a:buAutoNum type="arabicParenR"/>
            </a:pPr>
            <a:r>
              <a:rPr lang="en-US" dirty="0">
                <a:latin typeface="+mn-lt"/>
              </a:rPr>
              <a:t>Be respectful with comments, please no profanity</a:t>
            </a:r>
          </a:p>
          <a:p>
            <a:pPr marL="457200" indent="-457200">
              <a:buAutoNum type="arabicParenR"/>
            </a:pPr>
            <a:r>
              <a:rPr lang="en-US" dirty="0">
                <a:latin typeface="+mn-lt"/>
              </a:rPr>
              <a:t>Three and then me</a:t>
            </a:r>
          </a:p>
        </p:txBody>
      </p:sp>
    </p:spTree>
    <p:extLst>
      <p:ext uri="{BB962C8B-B14F-4D97-AF65-F5344CB8AC3E}">
        <p14:creationId xmlns:p14="http://schemas.microsoft.com/office/powerpoint/2010/main" val="1799844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52B7F-171B-1DB0-340F-2F717B2D9506}"/>
              </a:ext>
            </a:extLst>
          </p:cNvPr>
          <p:cNvSpPr>
            <a:spLocks noGrp="1"/>
          </p:cNvSpPr>
          <p:nvPr>
            <p:ph type="title"/>
          </p:nvPr>
        </p:nvSpPr>
        <p:spPr/>
        <p:txBody>
          <a:bodyPr/>
          <a:lstStyle/>
          <a:p>
            <a:r>
              <a:rPr lang="en-US" dirty="0"/>
              <a:t>What is a QoL Plan?</a:t>
            </a:r>
          </a:p>
        </p:txBody>
      </p:sp>
      <p:sp>
        <p:nvSpPr>
          <p:cNvPr id="3" name="Content Placeholder 2">
            <a:extLst>
              <a:ext uri="{FF2B5EF4-FFF2-40B4-BE49-F238E27FC236}">
                <a16:creationId xmlns:a16="http://schemas.microsoft.com/office/drawing/2014/main" id="{7FA02F98-FE5F-779F-A01A-2CBBD5839A64}"/>
              </a:ext>
            </a:extLst>
          </p:cNvPr>
          <p:cNvSpPr>
            <a:spLocks noGrp="1"/>
          </p:cNvSpPr>
          <p:nvPr>
            <p:ph idx="1"/>
          </p:nvPr>
        </p:nvSpPr>
        <p:spPr>
          <a:xfrm>
            <a:off x="3058510" y="1293310"/>
            <a:ext cx="8941019" cy="4271380"/>
          </a:xfrm>
        </p:spPr>
        <p:txBody>
          <a:bodyPr/>
          <a:lstStyle/>
          <a:p>
            <a:r>
              <a:rPr lang="en-US" b="0" dirty="0">
                <a:latin typeface="Calibri" panose="020F0502020204030204" pitchFamily="34" charset="0"/>
                <a:ea typeface="Calibri" panose="020F0502020204030204" pitchFamily="34" charset="0"/>
                <a:cs typeface="Calibri" panose="020F0502020204030204" pitchFamily="34" charset="0"/>
              </a:rPr>
              <a:t>A planning process that engages all communities’ stakeholders</a:t>
            </a:r>
          </a:p>
          <a:p>
            <a:r>
              <a:rPr lang="en-US" b="0" dirty="0">
                <a:latin typeface="Calibri" panose="020F0502020204030204" pitchFamily="34" charset="0"/>
                <a:ea typeface="Calibri" panose="020F0502020204030204" pitchFamily="34" charset="0"/>
                <a:cs typeface="Calibri" panose="020F0502020204030204" pitchFamily="34" charset="0"/>
              </a:rPr>
              <a:t>Defines a shared vision for their community's future</a:t>
            </a:r>
          </a:p>
          <a:p>
            <a:r>
              <a:rPr lang="en-US" b="0" dirty="0">
                <a:latin typeface="Calibri" panose="020F0502020204030204" pitchFamily="34" charset="0"/>
                <a:ea typeface="Calibri" panose="020F0502020204030204" pitchFamily="34" charset="0"/>
                <a:cs typeface="Calibri" panose="020F0502020204030204" pitchFamily="34" charset="0"/>
              </a:rPr>
              <a:t>Results in a written document that captures a collaborative vision </a:t>
            </a:r>
          </a:p>
          <a:p>
            <a:r>
              <a:rPr lang="en-US" b="0" dirty="0">
                <a:latin typeface="Calibri" panose="020F0502020204030204" pitchFamily="34" charset="0"/>
                <a:ea typeface="Calibri" panose="020F0502020204030204" pitchFamily="34" charset="0"/>
                <a:cs typeface="Calibri" panose="020F0502020204030204" pitchFamily="34" charset="0"/>
              </a:rPr>
              <a:t>Outlines clear action steps</a:t>
            </a:r>
          </a:p>
          <a:p>
            <a:r>
              <a:rPr lang="en-US" b="0" dirty="0">
                <a:latin typeface="Calibri" panose="020F0502020204030204" pitchFamily="34" charset="0"/>
                <a:ea typeface="Calibri" panose="020F0502020204030204" pitchFamily="34" charset="0"/>
                <a:cs typeface="Calibri" panose="020F0502020204030204" pitchFamily="34" charset="0"/>
              </a:rPr>
              <a:t>Provides timelines</a:t>
            </a:r>
          </a:p>
          <a:p>
            <a:r>
              <a:rPr lang="en-US" b="0" dirty="0">
                <a:latin typeface="Calibri" panose="020F0502020204030204" pitchFamily="34" charset="0"/>
                <a:ea typeface="Calibri" panose="020F0502020204030204" pitchFamily="34" charset="0"/>
                <a:cs typeface="Calibri" panose="020F0502020204030204" pitchFamily="34" charset="0"/>
              </a:rPr>
              <a:t>Identifies individuals and institutions responsible for making it a reality</a:t>
            </a:r>
          </a:p>
          <a:p>
            <a:endParaRPr lang="en-US" dirty="0"/>
          </a:p>
        </p:txBody>
      </p:sp>
    </p:spTree>
    <p:extLst>
      <p:ext uri="{BB962C8B-B14F-4D97-AF65-F5344CB8AC3E}">
        <p14:creationId xmlns:p14="http://schemas.microsoft.com/office/powerpoint/2010/main" val="3610087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B8BEE-CA0F-4E4A-7E61-907AB9A71D56}"/>
              </a:ext>
            </a:extLst>
          </p:cNvPr>
          <p:cNvSpPr>
            <a:spLocks noGrp="1"/>
          </p:cNvSpPr>
          <p:nvPr>
            <p:ph type="title"/>
          </p:nvPr>
        </p:nvSpPr>
        <p:spPr>
          <a:xfrm>
            <a:off x="6729343" y="1544076"/>
            <a:ext cx="3997464" cy="2874609"/>
          </a:xfrm>
        </p:spPr>
        <p:txBody>
          <a:bodyPr vert="horz" lIns="91440" tIns="45720" rIns="91440" bIns="45720" rtlCol="0" anchor="ctr">
            <a:normAutofit/>
          </a:bodyPr>
          <a:lstStyle/>
          <a:p>
            <a:pPr algn="ctr"/>
            <a:r>
              <a:rPr lang="en-US" sz="3600" b="1" kern="1200" dirty="0">
                <a:solidFill>
                  <a:schemeClr val="tx2"/>
                </a:solidFill>
                <a:latin typeface="+mj-lt"/>
                <a:ea typeface="+mj-ea"/>
                <a:cs typeface="+mj-cs"/>
              </a:rPr>
              <a:t>Scan to join our   Quality-of-Life Committees</a:t>
            </a:r>
            <a:r>
              <a:rPr lang="en-US" sz="3600" b="1" dirty="0">
                <a:solidFill>
                  <a:schemeClr val="tx2"/>
                </a:solidFill>
                <a:latin typeface="+mj-lt"/>
              </a:rPr>
              <a:t>!</a:t>
            </a:r>
            <a:endParaRPr lang="en-US" sz="3600" b="1" kern="1200" dirty="0">
              <a:solidFill>
                <a:schemeClr val="tx2"/>
              </a:solidFill>
              <a:latin typeface="+mj-lt"/>
              <a:ea typeface="+mj-ea"/>
              <a:cs typeface="+mj-cs"/>
            </a:endParaRPr>
          </a:p>
        </p:txBody>
      </p:sp>
      <p:pic>
        <p:nvPicPr>
          <p:cNvPr id="5" name="Picture 4">
            <a:extLst>
              <a:ext uri="{FF2B5EF4-FFF2-40B4-BE49-F238E27FC236}">
                <a16:creationId xmlns:a16="http://schemas.microsoft.com/office/drawing/2014/main" id="{5E8C7A40-16D2-FFFE-C11C-FD562D533954}"/>
              </a:ext>
            </a:extLst>
          </p:cNvPr>
          <p:cNvPicPr>
            <a:picLocks noChangeAspect="1"/>
          </p:cNvPicPr>
          <p:nvPr/>
        </p:nvPicPr>
        <p:blipFill>
          <a:blip r:embed="rId2"/>
          <a:stretch>
            <a:fillRect/>
          </a:stretch>
        </p:blipFill>
        <p:spPr>
          <a:xfrm>
            <a:off x="564962" y="903951"/>
            <a:ext cx="5548860" cy="5548860"/>
          </a:xfrm>
          <a:prstGeom prst="rect">
            <a:avLst/>
          </a:prstGeom>
        </p:spPr>
      </p:pic>
      <p:sp>
        <p:nvSpPr>
          <p:cNvPr id="6" name="Text Placeholder 5">
            <a:extLst>
              <a:ext uri="{FF2B5EF4-FFF2-40B4-BE49-F238E27FC236}">
                <a16:creationId xmlns:a16="http://schemas.microsoft.com/office/drawing/2014/main" id="{B8720B21-831F-414F-9A8A-077063D41B5F}"/>
              </a:ext>
            </a:extLst>
          </p:cNvPr>
          <p:cNvSpPr>
            <a:spLocks noGrp="1"/>
          </p:cNvSpPr>
          <p:nvPr>
            <p:ph type="body" idx="1"/>
          </p:nvPr>
        </p:nvSpPr>
        <p:spPr>
          <a:xfrm>
            <a:off x="6096000" y="4245654"/>
            <a:ext cx="5264151" cy="1500187"/>
          </a:xfrm>
        </p:spPr>
        <p:txBody>
          <a:bodyPr/>
          <a:lstStyle/>
          <a:p>
            <a:pPr algn="ctr"/>
            <a:r>
              <a:rPr lang="en-US" b="0" dirty="0"/>
              <a:t>For more information, please go to sendcdc.org/</a:t>
            </a:r>
            <a:r>
              <a:rPr lang="en-US" b="0" dirty="0" err="1"/>
              <a:t>qol</a:t>
            </a:r>
            <a:endParaRPr lang="en-US" b="0" dirty="0"/>
          </a:p>
        </p:txBody>
      </p:sp>
    </p:spTree>
    <p:extLst>
      <p:ext uri="{BB962C8B-B14F-4D97-AF65-F5344CB8AC3E}">
        <p14:creationId xmlns:p14="http://schemas.microsoft.com/office/powerpoint/2010/main" val="2202074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4DAC5A0-206E-C81E-CC2A-5A9E1D477830}"/>
              </a:ext>
            </a:extLst>
          </p:cNvPr>
          <p:cNvSpPr>
            <a:spLocks noGrp="1"/>
          </p:cNvSpPr>
          <p:nvPr>
            <p:ph type="title"/>
          </p:nvPr>
        </p:nvSpPr>
        <p:spPr>
          <a:xfrm>
            <a:off x="192471" y="316570"/>
            <a:ext cx="2033093" cy="6224860"/>
          </a:xfrm>
        </p:spPr>
        <p:txBody>
          <a:bodyPr/>
          <a:lstStyle/>
          <a:p>
            <a:pPr algn="ctr"/>
            <a:br>
              <a:rPr lang="en-US" sz="4000" b="1" dirty="0"/>
            </a:br>
            <a:br>
              <a:rPr lang="en-US" sz="4000" b="1" dirty="0"/>
            </a:br>
            <a:r>
              <a:rPr lang="en-US" sz="4000" b="1" dirty="0"/>
              <a:t>New Plan Overview </a:t>
            </a:r>
            <a:br>
              <a:rPr lang="en-US" sz="4400" dirty="0"/>
            </a:br>
            <a:br>
              <a:rPr lang="en-US" sz="4400" dirty="0"/>
            </a:br>
            <a:endParaRPr lang="en-US" dirty="0"/>
          </a:p>
        </p:txBody>
      </p:sp>
      <p:sp>
        <p:nvSpPr>
          <p:cNvPr id="7" name="Content Placeholder 6">
            <a:extLst>
              <a:ext uri="{FF2B5EF4-FFF2-40B4-BE49-F238E27FC236}">
                <a16:creationId xmlns:a16="http://schemas.microsoft.com/office/drawing/2014/main" id="{69378112-F442-352E-706E-8AC7898BC036}"/>
              </a:ext>
            </a:extLst>
          </p:cNvPr>
          <p:cNvSpPr>
            <a:spLocks noGrp="1"/>
          </p:cNvSpPr>
          <p:nvPr>
            <p:ph idx="1"/>
          </p:nvPr>
        </p:nvSpPr>
        <p:spPr>
          <a:xfrm>
            <a:off x="3250981" y="1117210"/>
            <a:ext cx="8941019" cy="4623579"/>
          </a:xfrm>
        </p:spPr>
        <p:txBody>
          <a:bodyPr>
            <a:noAutofit/>
          </a:bodyPr>
          <a:lstStyle/>
          <a:p>
            <a:pPr marL="342900" marR="0" lvl="0" indent="-342900">
              <a:lnSpc>
                <a:spcPct val="150000"/>
              </a:lnSpc>
              <a:spcBef>
                <a:spcPts val="0"/>
              </a:spcBef>
              <a:spcAft>
                <a:spcPts val="0"/>
              </a:spcAft>
              <a:buFont typeface="Symbol" panose="05050102010706020507" pitchFamily="18" charset="2"/>
              <a:buChar char=""/>
            </a:pPr>
            <a:r>
              <a:rPr lang="en-US" b="0" kern="100" dirty="0">
                <a:effectLst/>
                <a:latin typeface="Calibri" panose="020F0502020204030204" pitchFamily="34" charset="0"/>
                <a:ea typeface="Calibri" panose="020F0502020204030204" pitchFamily="34" charset="0"/>
                <a:cs typeface="Times New Roman" panose="02020603050405020304" pitchFamily="18" charset="0"/>
              </a:rPr>
              <a:t>Public Health &amp; Safety</a:t>
            </a:r>
          </a:p>
          <a:p>
            <a:pPr marL="342900" marR="0" lvl="0" indent="-342900">
              <a:lnSpc>
                <a:spcPct val="150000"/>
              </a:lnSpc>
              <a:spcBef>
                <a:spcPts val="0"/>
              </a:spcBef>
              <a:spcAft>
                <a:spcPts val="0"/>
              </a:spcAft>
              <a:buFont typeface="Symbol" panose="05050102010706020507" pitchFamily="18" charset="2"/>
              <a:buChar char=""/>
            </a:pPr>
            <a:r>
              <a:rPr lang="en-US" b="0" kern="100" dirty="0">
                <a:effectLst/>
                <a:latin typeface="Calibri" panose="020F0502020204030204" pitchFamily="34" charset="0"/>
                <a:ea typeface="Calibri" panose="020F0502020204030204" pitchFamily="34" charset="0"/>
                <a:cs typeface="Times New Roman" panose="02020603050405020304" pitchFamily="18" charset="0"/>
              </a:rPr>
              <a:t>Economic Development</a:t>
            </a:r>
          </a:p>
          <a:p>
            <a:pPr marL="342900" marR="0" lvl="0" indent="-342900">
              <a:lnSpc>
                <a:spcPct val="150000"/>
              </a:lnSpc>
              <a:spcBef>
                <a:spcPts val="0"/>
              </a:spcBef>
              <a:spcAft>
                <a:spcPts val="0"/>
              </a:spcAft>
              <a:buFont typeface="Symbol" panose="05050102010706020507" pitchFamily="18" charset="2"/>
              <a:buChar char=""/>
            </a:pPr>
            <a:r>
              <a:rPr lang="en-US" b="0" kern="100" dirty="0">
                <a:effectLst/>
                <a:latin typeface="Calibri" panose="020F0502020204030204" pitchFamily="34" charset="0"/>
                <a:ea typeface="Calibri" panose="020F0502020204030204" pitchFamily="34" charset="0"/>
                <a:cs typeface="Times New Roman" panose="02020603050405020304" pitchFamily="18" charset="0"/>
              </a:rPr>
              <a:t>Workforce development</a:t>
            </a:r>
          </a:p>
          <a:p>
            <a:pPr marL="342900" marR="0" lvl="0" indent="-342900">
              <a:lnSpc>
                <a:spcPct val="150000"/>
              </a:lnSpc>
              <a:spcBef>
                <a:spcPts val="0"/>
              </a:spcBef>
              <a:spcAft>
                <a:spcPts val="0"/>
              </a:spcAft>
              <a:buFont typeface="Symbol" panose="05050102010706020507" pitchFamily="18" charset="2"/>
              <a:buChar char=""/>
            </a:pPr>
            <a:r>
              <a:rPr lang="en-US" b="0" kern="100" dirty="0">
                <a:effectLst/>
                <a:latin typeface="Calibri" panose="020F0502020204030204" pitchFamily="34" charset="0"/>
                <a:ea typeface="Calibri" panose="020F0502020204030204" pitchFamily="34" charset="0"/>
                <a:cs typeface="Times New Roman" panose="02020603050405020304" pitchFamily="18" charset="0"/>
              </a:rPr>
              <a:t>Education and Youth Programming</a:t>
            </a:r>
          </a:p>
          <a:p>
            <a:pPr marL="342900" marR="0" lvl="0" indent="-342900">
              <a:lnSpc>
                <a:spcPct val="150000"/>
              </a:lnSpc>
              <a:spcBef>
                <a:spcPts val="0"/>
              </a:spcBef>
              <a:spcAft>
                <a:spcPts val="0"/>
              </a:spcAft>
              <a:buFont typeface="Symbol" panose="05050102010706020507" pitchFamily="18" charset="2"/>
              <a:buChar char=""/>
            </a:pPr>
            <a:r>
              <a:rPr lang="en-US" b="0" kern="100" dirty="0">
                <a:effectLst/>
                <a:latin typeface="Calibri" panose="020F0502020204030204" pitchFamily="34" charset="0"/>
                <a:ea typeface="Calibri" panose="020F0502020204030204" pitchFamily="34" charset="0"/>
                <a:cs typeface="Times New Roman" panose="02020603050405020304" pitchFamily="18" charset="0"/>
              </a:rPr>
              <a:t>Housing </a:t>
            </a:r>
          </a:p>
          <a:p>
            <a:pPr marL="342900" marR="0" lvl="0" indent="-342900">
              <a:lnSpc>
                <a:spcPct val="150000"/>
              </a:lnSpc>
              <a:spcBef>
                <a:spcPts val="0"/>
              </a:spcBef>
              <a:spcAft>
                <a:spcPts val="0"/>
              </a:spcAft>
              <a:buFont typeface="Symbol" panose="05050102010706020507" pitchFamily="18" charset="2"/>
              <a:buChar char=""/>
            </a:pPr>
            <a:r>
              <a:rPr lang="en-US" b="0" kern="100" dirty="0">
                <a:effectLst/>
                <a:latin typeface="Calibri" panose="020F0502020204030204" pitchFamily="34" charset="0"/>
                <a:ea typeface="Calibri" panose="020F0502020204030204" pitchFamily="34" charset="0"/>
                <a:cs typeface="Times New Roman" panose="02020603050405020304" pitchFamily="18" charset="0"/>
              </a:rPr>
              <a:t>Equitable Transit Oriented Development (ETOD)</a:t>
            </a:r>
          </a:p>
          <a:p>
            <a:pPr marL="342900" marR="0" lvl="0" indent="-342900">
              <a:lnSpc>
                <a:spcPct val="150000"/>
              </a:lnSpc>
              <a:spcBef>
                <a:spcPts val="0"/>
              </a:spcBef>
              <a:spcAft>
                <a:spcPts val="800"/>
              </a:spcAft>
              <a:buFont typeface="Symbol" panose="05050102010706020507" pitchFamily="18" charset="2"/>
              <a:buChar char=""/>
            </a:pPr>
            <a:r>
              <a:rPr lang="en-US" b="0" kern="100" dirty="0">
                <a:effectLst/>
                <a:latin typeface="Calibri" panose="020F0502020204030204" pitchFamily="34" charset="0"/>
                <a:ea typeface="Calibri" panose="020F0502020204030204" pitchFamily="34" charset="0"/>
                <a:cs typeface="Times New Roman" panose="02020603050405020304" pitchFamily="18" charset="0"/>
              </a:rPr>
              <a:t>Community Building</a:t>
            </a:r>
          </a:p>
        </p:txBody>
      </p:sp>
    </p:spTree>
    <p:extLst>
      <p:ext uri="{BB962C8B-B14F-4D97-AF65-F5344CB8AC3E}">
        <p14:creationId xmlns:p14="http://schemas.microsoft.com/office/powerpoint/2010/main" val="1724007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a:extLst>
              <a:ext uri="{FF2B5EF4-FFF2-40B4-BE49-F238E27FC236}">
                <a16:creationId xmlns:a16="http://schemas.microsoft.com/office/drawing/2014/main" id="{C7216DF3-1876-6DEB-98A5-FD11503A79F7}"/>
              </a:ext>
            </a:extLst>
          </p:cNvPr>
          <p:cNvGraphicFramePr>
            <a:graphicFrameLocks/>
          </p:cNvGraphicFramePr>
          <p:nvPr>
            <p:extLst>
              <p:ext uri="{D42A27DB-BD31-4B8C-83A1-F6EECF244321}">
                <p14:modId xmlns:p14="http://schemas.microsoft.com/office/powerpoint/2010/main" val="1194104727"/>
              </p:ext>
            </p:extLst>
          </p:nvPr>
        </p:nvGraphicFramePr>
        <p:xfrm>
          <a:off x="695739" y="1621648"/>
          <a:ext cx="10659649" cy="48712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3">
            <a:extLst>
              <a:ext uri="{FF2B5EF4-FFF2-40B4-BE49-F238E27FC236}">
                <a16:creationId xmlns:a16="http://schemas.microsoft.com/office/drawing/2014/main" id="{8118D82A-8D1D-8C8D-025C-E2E5D32838C2}"/>
              </a:ext>
            </a:extLst>
          </p:cNvPr>
          <p:cNvSpPr txBox="1">
            <a:spLocks/>
          </p:cNvSpPr>
          <p:nvPr/>
        </p:nvSpPr>
        <p:spPr>
          <a:xfrm>
            <a:off x="839788" y="365126"/>
            <a:ext cx="10515600" cy="1137854"/>
          </a:xfrm>
          <a:prstGeom prst="rect">
            <a:avLst/>
          </a:prstGeom>
        </p:spPr>
        <p:txBody>
          <a:bodyPr/>
          <a:lstStyle>
            <a:lvl1pPr algn="l" defTabSz="914400" rtl="0" eaLnBrk="1" latinLnBrk="0" hangingPunct="1">
              <a:lnSpc>
                <a:spcPct val="90000"/>
              </a:lnSpc>
              <a:spcBef>
                <a:spcPct val="0"/>
              </a:spcBef>
              <a:buNone/>
              <a:defRPr sz="4400" kern="1200">
                <a:solidFill>
                  <a:schemeClr val="accent2"/>
                </a:solidFill>
                <a:latin typeface="Anton" pitchFamily="2" charset="77"/>
                <a:ea typeface="+mj-ea"/>
                <a:cs typeface="+mj-cs"/>
              </a:defRPr>
            </a:lvl1pPr>
          </a:lstStyle>
          <a:p>
            <a:r>
              <a:rPr lang="en-US" dirty="0"/>
              <a:t>Public Health and Safety</a:t>
            </a:r>
          </a:p>
          <a:p>
            <a:r>
              <a:rPr lang="en-US" sz="2800" dirty="0"/>
              <a:t>Similarities in plans</a:t>
            </a:r>
          </a:p>
        </p:txBody>
      </p:sp>
    </p:spTree>
    <p:extLst>
      <p:ext uri="{BB962C8B-B14F-4D97-AF65-F5344CB8AC3E}">
        <p14:creationId xmlns:p14="http://schemas.microsoft.com/office/powerpoint/2010/main" val="4059560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8118D82A-8D1D-8C8D-025C-E2E5D32838C2}"/>
              </a:ext>
            </a:extLst>
          </p:cNvPr>
          <p:cNvSpPr txBox="1">
            <a:spLocks/>
          </p:cNvSpPr>
          <p:nvPr/>
        </p:nvSpPr>
        <p:spPr>
          <a:xfrm>
            <a:off x="839788" y="365126"/>
            <a:ext cx="10515600" cy="1137854"/>
          </a:xfrm>
          <a:prstGeom prst="rect">
            <a:avLst/>
          </a:prstGeom>
        </p:spPr>
        <p:txBody>
          <a:bodyPr/>
          <a:lstStyle>
            <a:lvl1pPr algn="l" defTabSz="914400" rtl="0" eaLnBrk="1" latinLnBrk="0" hangingPunct="1">
              <a:lnSpc>
                <a:spcPct val="90000"/>
              </a:lnSpc>
              <a:spcBef>
                <a:spcPct val="0"/>
              </a:spcBef>
              <a:buNone/>
              <a:defRPr sz="4400" kern="1200">
                <a:solidFill>
                  <a:schemeClr val="accent2"/>
                </a:solidFill>
                <a:latin typeface="Anton" pitchFamily="2" charset="77"/>
                <a:ea typeface="+mj-ea"/>
                <a:cs typeface="+mj-cs"/>
              </a:defRPr>
            </a:lvl1pPr>
          </a:lstStyle>
          <a:p>
            <a:r>
              <a:rPr lang="en-US" dirty="0"/>
              <a:t>Economic Development</a:t>
            </a:r>
          </a:p>
          <a:p>
            <a:r>
              <a:rPr lang="en-US" sz="2800" dirty="0"/>
              <a:t>Similarities in Plans</a:t>
            </a:r>
          </a:p>
        </p:txBody>
      </p:sp>
      <p:graphicFrame>
        <p:nvGraphicFramePr>
          <p:cNvPr id="2" name="Content Placeholder 5">
            <a:extLst>
              <a:ext uri="{FF2B5EF4-FFF2-40B4-BE49-F238E27FC236}">
                <a16:creationId xmlns:a16="http://schemas.microsoft.com/office/drawing/2014/main" id="{2729DB79-E574-EA3B-4E0C-EA7848CB3195}"/>
              </a:ext>
            </a:extLst>
          </p:cNvPr>
          <p:cNvGraphicFramePr>
            <a:graphicFrameLocks/>
          </p:cNvGraphicFramePr>
          <p:nvPr>
            <p:extLst>
              <p:ext uri="{D42A27DB-BD31-4B8C-83A1-F6EECF244321}">
                <p14:modId xmlns:p14="http://schemas.microsoft.com/office/powerpoint/2010/main" val="3624013086"/>
              </p:ext>
            </p:extLst>
          </p:nvPr>
        </p:nvGraphicFramePr>
        <p:xfrm>
          <a:off x="1901679" y="1741519"/>
          <a:ext cx="8388641" cy="4564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76581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8118D82A-8D1D-8C8D-025C-E2E5D32838C2}"/>
              </a:ext>
            </a:extLst>
          </p:cNvPr>
          <p:cNvSpPr txBox="1">
            <a:spLocks/>
          </p:cNvSpPr>
          <p:nvPr/>
        </p:nvSpPr>
        <p:spPr>
          <a:xfrm>
            <a:off x="839788" y="365126"/>
            <a:ext cx="10515600" cy="1137854"/>
          </a:xfrm>
          <a:prstGeom prst="rect">
            <a:avLst/>
          </a:prstGeom>
        </p:spPr>
        <p:txBody>
          <a:bodyPr/>
          <a:lstStyle>
            <a:lvl1pPr algn="l" defTabSz="914400" rtl="0" eaLnBrk="1" latinLnBrk="0" hangingPunct="1">
              <a:lnSpc>
                <a:spcPct val="90000"/>
              </a:lnSpc>
              <a:spcBef>
                <a:spcPct val="0"/>
              </a:spcBef>
              <a:buNone/>
              <a:defRPr sz="4400" kern="1200">
                <a:solidFill>
                  <a:schemeClr val="accent2"/>
                </a:solidFill>
                <a:latin typeface="Anton" pitchFamily="2" charset="77"/>
                <a:ea typeface="+mj-ea"/>
                <a:cs typeface="+mj-cs"/>
              </a:defRPr>
            </a:lvl1pPr>
          </a:lstStyle>
          <a:p>
            <a:r>
              <a:rPr lang="en-US" dirty="0"/>
              <a:t>Workforce Development</a:t>
            </a:r>
          </a:p>
          <a:p>
            <a:r>
              <a:rPr lang="en-US" sz="2800" dirty="0"/>
              <a:t>Similarities in Plans</a:t>
            </a:r>
          </a:p>
        </p:txBody>
      </p:sp>
      <p:graphicFrame>
        <p:nvGraphicFramePr>
          <p:cNvPr id="2" name="Content Placeholder 5">
            <a:extLst>
              <a:ext uri="{FF2B5EF4-FFF2-40B4-BE49-F238E27FC236}">
                <a16:creationId xmlns:a16="http://schemas.microsoft.com/office/drawing/2014/main" id="{2729DB79-E574-EA3B-4E0C-EA7848CB3195}"/>
              </a:ext>
            </a:extLst>
          </p:cNvPr>
          <p:cNvGraphicFramePr>
            <a:graphicFrameLocks/>
          </p:cNvGraphicFramePr>
          <p:nvPr>
            <p:extLst>
              <p:ext uri="{D42A27DB-BD31-4B8C-83A1-F6EECF244321}">
                <p14:modId xmlns:p14="http://schemas.microsoft.com/office/powerpoint/2010/main" val="1619839133"/>
              </p:ext>
            </p:extLst>
          </p:nvPr>
        </p:nvGraphicFramePr>
        <p:xfrm>
          <a:off x="2454961" y="1908313"/>
          <a:ext cx="7282078" cy="43978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3359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id="{EF29371C-A44F-B41C-65E0-8460F050D0EC}"/>
              </a:ext>
            </a:extLst>
          </p:cNvPr>
          <p:cNvGraphicFramePr>
            <a:graphicFrameLocks/>
          </p:cNvGraphicFramePr>
          <p:nvPr>
            <p:extLst>
              <p:ext uri="{D42A27DB-BD31-4B8C-83A1-F6EECF244321}">
                <p14:modId xmlns:p14="http://schemas.microsoft.com/office/powerpoint/2010/main" val="3689110073"/>
              </p:ext>
            </p:extLst>
          </p:nvPr>
        </p:nvGraphicFramePr>
        <p:xfrm>
          <a:off x="838200" y="1986664"/>
          <a:ext cx="10515600" cy="39884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1">
            <a:extLst>
              <a:ext uri="{FF2B5EF4-FFF2-40B4-BE49-F238E27FC236}">
                <a16:creationId xmlns:a16="http://schemas.microsoft.com/office/drawing/2014/main" id="{2FD3732D-D93E-BCA1-1211-77C17DC15981}"/>
              </a:ext>
            </a:extLst>
          </p:cNvPr>
          <p:cNvSpPr txBox="1">
            <a:spLocks/>
          </p:cNvSpPr>
          <p:nvPr/>
        </p:nvSpPr>
        <p:spPr>
          <a:xfrm>
            <a:off x="635508" y="511041"/>
            <a:ext cx="10515600" cy="1137854"/>
          </a:xfrm>
          <a:prstGeom prst="rect">
            <a:avLst/>
          </a:prstGeom>
        </p:spPr>
        <p:txBody>
          <a:bodyPr/>
          <a:lstStyle>
            <a:lvl1pPr algn="l" defTabSz="914400" rtl="0" eaLnBrk="1" latinLnBrk="0" hangingPunct="1">
              <a:lnSpc>
                <a:spcPct val="90000"/>
              </a:lnSpc>
              <a:spcBef>
                <a:spcPct val="0"/>
              </a:spcBef>
              <a:buNone/>
              <a:defRPr sz="4400" kern="1200">
                <a:solidFill>
                  <a:schemeClr val="accent2"/>
                </a:solidFill>
                <a:latin typeface="Anton" pitchFamily="2" charset="77"/>
                <a:ea typeface="+mj-ea"/>
                <a:cs typeface="+mj-cs"/>
              </a:defRPr>
            </a:lvl1pPr>
          </a:lstStyle>
          <a:p>
            <a:r>
              <a:rPr lang="en-US" dirty="0"/>
              <a:t>Education and Youth Programming</a:t>
            </a:r>
          </a:p>
          <a:p>
            <a:r>
              <a:rPr lang="en-US" sz="3200" dirty="0"/>
              <a:t>Similarities in Plans</a:t>
            </a:r>
          </a:p>
        </p:txBody>
      </p:sp>
    </p:spTree>
    <p:extLst>
      <p:ext uri="{BB962C8B-B14F-4D97-AF65-F5344CB8AC3E}">
        <p14:creationId xmlns:p14="http://schemas.microsoft.com/office/powerpoint/2010/main" val="1669333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a:extLst>
              <a:ext uri="{FF2B5EF4-FFF2-40B4-BE49-F238E27FC236}">
                <a16:creationId xmlns:a16="http://schemas.microsoft.com/office/drawing/2014/main" id="{C7216DF3-1876-6DEB-98A5-FD11503A79F7}"/>
              </a:ext>
            </a:extLst>
          </p:cNvPr>
          <p:cNvGraphicFramePr>
            <a:graphicFrameLocks/>
          </p:cNvGraphicFramePr>
          <p:nvPr>
            <p:extLst>
              <p:ext uri="{D42A27DB-BD31-4B8C-83A1-F6EECF244321}">
                <p14:modId xmlns:p14="http://schemas.microsoft.com/office/powerpoint/2010/main" val="1671708611"/>
              </p:ext>
            </p:extLst>
          </p:nvPr>
        </p:nvGraphicFramePr>
        <p:xfrm>
          <a:off x="1027036" y="1621648"/>
          <a:ext cx="10137928" cy="48712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3">
            <a:extLst>
              <a:ext uri="{FF2B5EF4-FFF2-40B4-BE49-F238E27FC236}">
                <a16:creationId xmlns:a16="http://schemas.microsoft.com/office/drawing/2014/main" id="{8118D82A-8D1D-8C8D-025C-E2E5D32838C2}"/>
              </a:ext>
            </a:extLst>
          </p:cNvPr>
          <p:cNvSpPr txBox="1">
            <a:spLocks/>
          </p:cNvSpPr>
          <p:nvPr/>
        </p:nvSpPr>
        <p:spPr>
          <a:xfrm>
            <a:off x="839788" y="365126"/>
            <a:ext cx="10515600" cy="1137854"/>
          </a:xfrm>
          <a:prstGeom prst="rect">
            <a:avLst/>
          </a:prstGeom>
        </p:spPr>
        <p:txBody>
          <a:bodyPr/>
          <a:lstStyle>
            <a:lvl1pPr algn="l" defTabSz="914400" rtl="0" eaLnBrk="1" latinLnBrk="0" hangingPunct="1">
              <a:lnSpc>
                <a:spcPct val="90000"/>
              </a:lnSpc>
              <a:spcBef>
                <a:spcPct val="0"/>
              </a:spcBef>
              <a:buNone/>
              <a:defRPr sz="4400" kern="1200">
                <a:solidFill>
                  <a:schemeClr val="accent2"/>
                </a:solidFill>
                <a:latin typeface="Anton" pitchFamily="2" charset="77"/>
                <a:ea typeface="+mj-ea"/>
                <a:cs typeface="+mj-cs"/>
              </a:defRPr>
            </a:lvl1pPr>
          </a:lstStyle>
          <a:p>
            <a:r>
              <a:rPr lang="en-US" dirty="0"/>
              <a:t>Housing Development</a:t>
            </a:r>
          </a:p>
          <a:p>
            <a:r>
              <a:rPr lang="en-US" sz="2800" dirty="0"/>
              <a:t>Similarities in plans</a:t>
            </a:r>
          </a:p>
        </p:txBody>
      </p:sp>
    </p:spTree>
    <p:extLst>
      <p:ext uri="{BB962C8B-B14F-4D97-AF65-F5344CB8AC3E}">
        <p14:creationId xmlns:p14="http://schemas.microsoft.com/office/powerpoint/2010/main" val="289076796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A7BC89"/>
      </a:accent1>
      <a:accent2>
        <a:srgbClr val="FF904C"/>
      </a:accent2>
      <a:accent3>
        <a:srgbClr val="A5A5A5"/>
      </a:accent3>
      <a:accent4>
        <a:srgbClr val="FFC000"/>
      </a:accent4>
      <a:accent5>
        <a:srgbClr val="F5F6F0"/>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SEND PPT Template</Template>
  <TotalTime>1800</TotalTime>
  <Words>621</Words>
  <Application>Microsoft Office PowerPoint</Application>
  <PresentationFormat>Widescreen</PresentationFormat>
  <Paragraphs>96</Paragraphs>
  <Slides>13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Anton</vt:lpstr>
      <vt:lpstr>Arial</vt:lpstr>
      <vt:lpstr>Calibri</vt:lpstr>
      <vt:lpstr>Calibri Light</vt:lpstr>
      <vt:lpstr>Courier New</vt:lpstr>
      <vt:lpstr>Symbol</vt:lpstr>
      <vt:lpstr>Office Theme</vt:lpstr>
      <vt:lpstr>Quality of Life Conversation </vt:lpstr>
      <vt:lpstr>What is a QoL Plan?</vt:lpstr>
      <vt:lpstr>Scan to join our   Quality-of-Life Committees!</vt:lpstr>
      <vt:lpstr>  New Plan Overview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Scan to join our   Quality-of-Life Committees!</vt:lpstr>
      <vt:lpstr>Conversation Agreements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Abigail Fain</dc:creator>
  <cp:lastModifiedBy>Kelli Mirgeaux</cp:lastModifiedBy>
  <cp:revision>14</cp:revision>
  <dcterms:created xsi:type="dcterms:W3CDTF">2023-11-14T15:43:12Z</dcterms:created>
  <dcterms:modified xsi:type="dcterms:W3CDTF">2023-12-05T18:56:52Z</dcterms:modified>
</cp:coreProperties>
</file>